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7"/>
  </p:notesMasterIdLst>
  <p:sldIdLst>
    <p:sldId id="270" r:id="rId5"/>
    <p:sldId id="258" r:id="rId6"/>
    <p:sldId id="259" r:id="rId7"/>
    <p:sldId id="262" r:id="rId8"/>
    <p:sldId id="273" r:id="rId9"/>
    <p:sldId id="272" r:id="rId10"/>
    <p:sldId id="274" r:id="rId11"/>
    <p:sldId id="269" r:id="rId12"/>
    <p:sldId id="263" r:id="rId13"/>
    <p:sldId id="265" r:id="rId14"/>
    <p:sldId id="271" r:id="rId15"/>
    <p:sldId id="268" r:id="rId16"/>
  </p:sldIdLst>
  <p:sldSz cx="14630400" cy="82296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592" userDrawn="1">
          <p15:clr>
            <a:srgbClr val="A4A3A4"/>
          </p15:clr>
        </p15:guide>
        <p15:guide id="2" pos="460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3F50"/>
    <a:srgbClr val="EFEAE6"/>
    <a:srgbClr val="FA04D1"/>
    <a:srgbClr val="D2D2D2"/>
    <a:srgbClr val="C3C3C3"/>
    <a:srgbClr val="2A363C"/>
    <a:srgbClr val="12181A"/>
    <a:srgbClr val="B5E9FF"/>
    <a:srgbClr val="C1E9FA"/>
    <a:srgbClr val="1C232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68"/>
  </p:normalViewPr>
  <p:slideViewPr>
    <p:cSldViewPr snapToGrid="0">
      <p:cViewPr varScale="1">
        <p:scale>
          <a:sx n="81" d="100"/>
          <a:sy n="81" d="100"/>
        </p:scale>
        <p:origin x="1098" y="300"/>
      </p:cViewPr>
      <p:guideLst>
        <p:guide orient="horz" pos="2592"/>
        <p:guide pos="460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BBF4BE-05D9-FF4E-8F7B-38093F2C7384}" type="datetimeFigureOut">
              <a:rPr lang="en-US" smtClean="0"/>
              <a:t>11/27/2025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d"/>
              <a:t>Klik untuk mengedit gaya teks Master</a:t>
            </a:r>
          </a:p>
          <a:p>
            <a:pPr lvl="1"/>
            <a:r>
              <a:rPr lang="id"/>
              <a:t>Tingkat kedua</a:t>
            </a:r>
          </a:p>
          <a:p>
            <a:pPr lvl="2"/>
            <a:r>
              <a:rPr lang="id"/>
              <a:t>Tingkat ketiga</a:t>
            </a:r>
          </a:p>
          <a:p>
            <a:pPr lvl="3"/>
            <a:r>
              <a:rPr lang="id"/>
              <a:t>Tingkat keempat</a:t>
            </a:r>
          </a:p>
          <a:p>
            <a:pPr lvl="4"/>
            <a:r>
              <a:rPr lang="id"/>
              <a:t>Tingkat kelima</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B35DE4-18B5-C942-A637-1C041BAE9DA7}" type="slidenum">
              <a:rPr lang="en-US" smtClean="0"/>
              <a:t>‹#›</a:t>
            </a:fld>
            <a:endParaRPr lang="en-US"/>
          </a:p>
        </p:txBody>
      </p:sp>
    </p:spTree>
    <p:extLst>
      <p:ext uri="{BB962C8B-B14F-4D97-AF65-F5344CB8AC3E}">
        <p14:creationId xmlns:p14="http://schemas.microsoft.com/office/powerpoint/2010/main" val="31403583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1346836"/>
            <a:ext cx="10972800" cy="2865120"/>
          </a:xfrm>
        </p:spPr>
        <p:txBody>
          <a:bodyPr anchor="b"/>
          <a:lstStyle>
            <a:lvl1pPr algn="ctr">
              <a:defRPr sz="7200"/>
            </a:lvl1pPr>
          </a:lstStyle>
          <a:p>
            <a:r>
              <a:rPr lang="id"/>
              <a:t>Klik untuk mengedit gaya judul Master</a:t>
            </a:r>
          </a:p>
        </p:txBody>
      </p:sp>
      <p:sp>
        <p:nvSpPr>
          <p:cNvPr id="3" name="Subtitle 2"/>
          <p:cNvSpPr>
            <a:spLocks noGrp="1"/>
          </p:cNvSpPr>
          <p:nvPr>
            <p:ph type="subTitle" idx="1"/>
          </p:nvPr>
        </p:nvSpPr>
        <p:spPr>
          <a:xfrm>
            <a:off x="1828800" y="4322446"/>
            <a:ext cx="10972800" cy="1986914"/>
          </a:xfrm>
        </p:spPr>
        <p:txBody>
          <a:bodyPr/>
          <a:lstStyle>
            <a:lvl1pPr marL="0" indent="0" algn="ctr">
              <a:buNone/>
              <a:defRPr sz="288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id"/>
              <a:t>Klik untuk mengedit gaya subtitle Master</a:t>
            </a:r>
          </a:p>
        </p:txBody>
      </p:sp>
      <p:sp>
        <p:nvSpPr>
          <p:cNvPr id="4" name="Date Placeholder 3"/>
          <p:cNvSpPr>
            <a:spLocks noGrp="1"/>
          </p:cNvSpPr>
          <p:nvPr>
            <p:ph type="dt" sz="half" idx="10"/>
          </p:nvPr>
        </p:nvSpPr>
        <p:spPr/>
        <p:txBody>
          <a:bodyPr/>
          <a:lstStyle/>
          <a:p>
            <a:fld id="{B095A7AC-9608-450F-B7E0-88AAAA8B5444}" type="datetimeFigureOut">
              <a:rPr lang="en-CA" smtClean="0"/>
              <a:t>2025-11-27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48ED335-C7B8-4DC8-86BC-D1576711DDB6}" type="slidenum">
              <a:rPr lang="en-CA" smtClean="0"/>
              <a:t>‹#›</a:t>
            </a:fld>
            <a:endParaRPr lang="en-CA"/>
          </a:p>
        </p:txBody>
      </p:sp>
    </p:spTree>
    <p:extLst>
      <p:ext uri="{BB962C8B-B14F-4D97-AF65-F5344CB8AC3E}">
        <p14:creationId xmlns:p14="http://schemas.microsoft.com/office/powerpoint/2010/main" val="2149305726"/>
      </p:ext>
    </p:extLst>
  </p:cSld>
  <p:clrMapOvr>
    <a:masterClrMapping/>
  </p:clrMapOvr>
  <p:extLst>
    <p:ext uri="{DCECCB84-F9BA-43D5-87BE-67443E8EF086}">
      <p15:sldGuideLst xmlns:p15="http://schemas.microsoft.com/office/powerpoint/2012/main">
        <p15:guide id="1" orient="horz" pos="2592" userDrawn="1">
          <p15:clr>
            <a:srgbClr val="FBAE40"/>
          </p15:clr>
        </p15:guide>
        <p15:guide id="2" pos="460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
              <a:t>Klik untuk mengedit gaya judul Master</a:t>
            </a:r>
          </a:p>
        </p:txBody>
      </p:sp>
      <p:sp>
        <p:nvSpPr>
          <p:cNvPr id="3" name="Vertical Text Placeholder 2"/>
          <p:cNvSpPr>
            <a:spLocks noGrp="1"/>
          </p:cNvSpPr>
          <p:nvPr>
            <p:ph type="body" orient="vert" idx="1"/>
          </p:nvPr>
        </p:nvSpPr>
        <p:spPr/>
        <p:txBody>
          <a:bodyPr vert="eaVert"/>
          <a:lstStyle/>
          <a:p>
            <a:pPr lvl="0"/>
            <a:r>
              <a:rPr lang="id"/>
              <a:t>Klik untuk mengedit gaya teks Master</a:t>
            </a:r>
          </a:p>
          <a:p>
            <a:pPr lvl="1"/>
            <a:r>
              <a:rPr lang="id"/>
              <a:t>Tingkat kedua</a:t>
            </a:r>
          </a:p>
          <a:p>
            <a:pPr lvl="2"/>
            <a:r>
              <a:rPr lang="id"/>
              <a:t>Tingkat ketiga</a:t>
            </a:r>
          </a:p>
          <a:p>
            <a:pPr lvl="3"/>
            <a:r>
              <a:rPr lang="id"/>
              <a:t>Tingkat keempat</a:t>
            </a:r>
          </a:p>
          <a:p>
            <a:pPr lvl="4"/>
            <a:r>
              <a:rPr lang="id"/>
              <a:t>Tingkat kelima</a:t>
            </a:r>
          </a:p>
        </p:txBody>
      </p:sp>
      <p:sp>
        <p:nvSpPr>
          <p:cNvPr id="4" name="Date Placeholder 3"/>
          <p:cNvSpPr>
            <a:spLocks noGrp="1"/>
          </p:cNvSpPr>
          <p:nvPr>
            <p:ph type="dt" sz="half" idx="10"/>
          </p:nvPr>
        </p:nvSpPr>
        <p:spPr/>
        <p:txBody>
          <a:bodyPr/>
          <a:lstStyle/>
          <a:p>
            <a:fld id="{B095A7AC-9608-450F-B7E0-88AAAA8B5444}" type="datetimeFigureOut">
              <a:rPr lang="en-CA" smtClean="0"/>
              <a:t>2025-11-27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48ED335-C7B8-4DC8-86BC-D1576711DDB6}" type="slidenum">
              <a:rPr lang="en-CA" smtClean="0"/>
              <a:t>‹#›</a:t>
            </a:fld>
            <a:endParaRPr lang="en-CA"/>
          </a:p>
        </p:txBody>
      </p:sp>
    </p:spTree>
    <p:extLst>
      <p:ext uri="{BB962C8B-B14F-4D97-AF65-F5344CB8AC3E}">
        <p14:creationId xmlns:p14="http://schemas.microsoft.com/office/powerpoint/2010/main" val="41205046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469880" y="438150"/>
            <a:ext cx="3154680" cy="6974206"/>
          </a:xfrm>
        </p:spPr>
        <p:txBody>
          <a:bodyPr vert="eaVert"/>
          <a:lstStyle/>
          <a:p>
            <a:r>
              <a:rPr lang="id"/>
              <a:t>Klik untuk mengedit gaya judul Master</a:t>
            </a:r>
          </a:p>
        </p:txBody>
      </p:sp>
      <p:sp>
        <p:nvSpPr>
          <p:cNvPr id="3" name="Vertical Text Placeholder 2"/>
          <p:cNvSpPr>
            <a:spLocks noGrp="1"/>
          </p:cNvSpPr>
          <p:nvPr>
            <p:ph type="body" orient="vert" idx="1"/>
          </p:nvPr>
        </p:nvSpPr>
        <p:spPr>
          <a:xfrm>
            <a:off x="1005840" y="438150"/>
            <a:ext cx="9281160" cy="6974206"/>
          </a:xfrm>
        </p:spPr>
        <p:txBody>
          <a:bodyPr vert="eaVert"/>
          <a:lstStyle/>
          <a:p>
            <a:pPr lvl="0"/>
            <a:r>
              <a:rPr lang="id"/>
              <a:t>Klik untuk mengedit gaya teks Master</a:t>
            </a:r>
          </a:p>
          <a:p>
            <a:pPr lvl="1"/>
            <a:r>
              <a:rPr lang="id"/>
              <a:t>Tingkat kedua</a:t>
            </a:r>
          </a:p>
          <a:p>
            <a:pPr lvl="2"/>
            <a:r>
              <a:rPr lang="id"/>
              <a:t>Tingkat ketiga</a:t>
            </a:r>
          </a:p>
          <a:p>
            <a:pPr lvl="3"/>
            <a:r>
              <a:rPr lang="id"/>
              <a:t>Tingkat keempat</a:t>
            </a:r>
          </a:p>
          <a:p>
            <a:pPr lvl="4"/>
            <a:r>
              <a:rPr lang="id"/>
              <a:t>Tingkat kelima</a:t>
            </a:r>
          </a:p>
        </p:txBody>
      </p:sp>
      <p:sp>
        <p:nvSpPr>
          <p:cNvPr id="4" name="Date Placeholder 3"/>
          <p:cNvSpPr>
            <a:spLocks noGrp="1"/>
          </p:cNvSpPr>
          <p:nvPr>
            <p:ph type="dt" sz="half" idx="10"/>
          </p:nvPr>
        </p:nvSpPr>
        <p:spPr/>
        <p:txBody>
          <a:bodyPr/>
          <a:lstStyle/>
          <a:p>
            <a:fld id="{B095A7AC-9608-450F-B7E0-88AAAA8B5444}" type="datetimeFigureOut">
              <a:rPr lang="en-CA" smtClean="0"/>
              <a:t>2025-11-27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48ED335-C7B8-4DC8-86BC-D1576711DDB6}" type="slidenum">
              <a:rPr lang="en-CA" smtClean="0"/>
              <a:t>‹#›</a:t>
            </a:fld>
            <a:endParaRPr lang="en-CA"/>
          </a:p>
        </p:txBody>
      </p:sp>
    </p:spTree>
    <p:extLst>
      <p:ext uri="{BB962C8B-B14F-4D97-AF65-F5344CB8AC3E}">
        <p14:creationId xmlns:p14="http://schemas.microsoft.com/office/powerpoint/2010/main" val="12409213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
              <a:t>Klik untuk mengedit gaya judul Master</a:t>
            </a:r>
          </a:p>
        </p:txBody>
      </p:sp>
      <p:sp>
        <p:nvSpPr>
          <p:cNvPr id="3" name="Content Placeholder 2"/>
          <p:cNvSpPr>
            <a:spLocks noGrp="1"/>
          </p:cNvSpPr>
          <p:nvPr>
            <p:ph idx="1"/>
          </p:nvPr>
        </p:nvSpPr>
        <p:spPr/>
        <p:txBody>
          <a:bodyPr/>
          <a:lstStyle/>
          <a:p>
            <a:pPr lvl="0"/>
            <a:r>
              <a:rPr lang="id"/>
              <a:t>Klik untuk mengedit gaya teks Master</a:t>
            </a:r>
          </a:p>
          <a:p>
            <a:pPr lvl="1"/>
            <a:r>
              <a:rPr lang="id"/>
              <a:t>Tingkat kedua</a:t>
            </a:r>
          </a:p>
          <a:p>
            <a:pPr lvl="2"/>
            <a:r>
              <a:rPr lang="id"/>
              <a:t>Tingkat ketiga</a:t>
            </a:r>
          </a:p>
          <a:p>
            <a:pPr lvl="3"/>
            <a:r>
              <a:rPr lang="id"/>
              <a:t>Tingkat keempat</a:t>
            </a:r>
          </a:p>
          <a:p>
            <a:pPr lvl="4"/>
            <a:r>
              <a:rPr lang="id"/>
              <a:t>Tingkat kelima</a:t>
            </a:r>
          </a:p>
        </p:txBody>
      </p:sp>
      <p:sp>
        <p:nvSpPr>
          <p:cNvPr id="4" name="Date Placeholder 3"/>
          <p:cNvSpPr>
            <a:spLocks noGrp="1"/>
          </p:cNvSpPr>
          <p:nvPr>
            <p:ph type="dt" sz="half" idx="10"/>
          </p:nvPr>
        </p:nvSpPr>
        <p:spPr/>
        <p:txBody>
          <a:bodyPr/>
          <a:lstStyle/>
          <a:p>
            <a:fld id="{B095A7AC-9608-450F-B7E0-88AAAA8B5444}" type="datetimeFigureOut">
              <a:rPr lang="en-CA" smtClean="0"/>
              <a:t>2025-11-27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48ED335-C7B8-4DC8-86BC-D1576711DDB6}" type="slidenum">
              <a:rPr lang="en-CA" smtClean="0"/>
              <a:t>‹#›</a:t>
            </a:fld>
            <a:endParaRPr lang="en-CA"/>
          </a:p>
        </p:txBody>
      </p:sp>
    </p:spTree>
    <p:extLst>
      <p:ext uri="{BB962C8B-B14F-4D97-AF65-F5344CB8AC3E}">
        <p14:creationId xmlns:p14="http://schemas.microsoft.com/office/powerpoint/2010/main" val="24776870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98220" y="2051686"/>
            <a:ext cx="12618720" cy="3423284"/>
          </a:xfrm>
        </p:spPr>
        <p:txBody>
          <a:bodyPr anchor="b"/>
          <a:lstStyle>
            <a:lvl1pPr>
              <a:defRPr sz="7200"/>
            </a:lvl1pPr>
          </a:lstStyle>
          <a:p>
            <a:r>
              <a:rPr lang="id"/>
              <a:t>Klik untuk mengedit gaya judul Master</a:t>
            </a:r>
          </a:p>
        </p:txBody>
      </p:sp>
      <p:sp>
        <p:nvSpPr>
          <p:cNvPr id="3" name="Text Placeholder 2"/>
          <p:cNvSpPr>
            <a:spLocks noGrp="1"/>
          </p:cNvSpPr>
          <p:nvPr>
            <p:ph type="body" idx="1"/>
          </p:nvPr>
        </p:nvSpPr>
        <p:spPr>
          <a:xfrm>
            <a:off x="998220" y="5507356"/>
            <a:ext cx="12618720" cy="1800224"/>
          </a:xfrm>
        </p:spPr>
        <p:txBody>
          <a:bodyPr/>
          <a:lstStyle>
            <a:lvl1pPr marL="0" indent="0">
              <a:buNone/>
              <a:defRPr sz="2880">
                <a:solidFill>
                  <a:schemeClr val="tx1">
                    <a:tint val="82000"/>
                  </a:schemeClr>
                </a:solidFill>
              </a:defRPr>
            </a:lvl1pPr>
            <a:lvl2pPr marL="548640" indent="0">
              <a:buNone/>
              <a:defRPr sz="2400">
                <a:solidFill>
                  <a:schemeClr val="tx1">
                    <a:tint val="82000"/>
                  </a:schemeClr>
                </a:solidFill>
              </a:defRPr>
            </a:lvl2pPr>
            <a:lvl3pPr marL="1097280" indent="0">
              <a:buNone/>
              <a:defRPr sz="2160">
                <a:solidFill>
                  <a:schemeClr val="tx1">
                    <a:tint val="82000"/>
                  </a:schemeClr>
                </a:solidFill>
              </a:defRPr>
            </a:lvl3pPr>
            <a:lvl4pPr marL="1645920" indent="0">
              <a:buNone/>
              <a:defRPr sz="1920">
                <a:solidFill>
                  <a:schemeClr val="tx1">
                    <a:tint val="82000"/>
                  </a:schemeClr>
                </a:solidFill>
              </a:defRPr>
            </a:lvl4pPr>
            <a:lvl5pPr marL="2194560" indent="0">
              <a:buNone/>
              <a:defRPr sz="1920">
                <a:solidFill>
                  <a:schemeClr val="tx1">
                    <a:tint val="82000"/>
                  </a:schemeClr>
                </a:solidFill>
              </a:defRPr>
            </a:lvl5pPr>
            <a:lvl6pPr marL="2743200" indent="0">
              <a:buNone/>
              <a:defRPr sz="1920">
                <a:solidFill>
                  <a:schemeClr val="tx1">
                    <a:tint val="82000"/>
                  </a:schemeClr>
                </a:solidFill>
              </a:defRPr>
            </a:lvl6pPr>
            <a:lvl7pPr marL="3291840" indent="0">
              <a:buNone/>
              <a:defRPr sz="1920">
                <a:solidFill>
                  <a:schemeClr val="tx1">
                    <a:tint val="82000"/>
                  </a:schemeClr>
                </a:solidFill>
              </a:defRPr>
            </a:lvl7pPr>
            <a:lvl8pPr marL="3840480" indent="0">
              <a:buNone/>
              <a:defRPr sz="1920">
                <a:solidFill>
                  <a:schemeClr val="tx1">
                    <a:tint val="82000"/>
                  </a:schemeClr>
                </a:solidFill>
              </a:defRPr>
            </a:lvl8pPr>
            <a:lvl9pPr marL="4389120" indent="0">
              <a:buNone/>
              <a:defRPr sz="1920">
                <a:solidFill>
                  <a:schemeClr val="tx1">
                    <a:tint val="82000"/>
                  </a:schemeClr>
                </a:solidFill>
              </a:defRPr>
            </a:lvl9pPr>
          </a:lstStyle>
          <a:p>
            <a:pPr lvl="0"/>
            <a:r>
              <a:rPr lang="id"/>
              <a:t>Klik untuk mengedit gaya teks Master</a:t>
            </a:r>
          </a:p>
        </p:txBody>
      </p:sp>
      <p:sp>
        <p:nvSpPr>
          <p:cNvPr id="4" name="Date Placeholder 3"/>
          <p:cNvSpPr>
            <a:spLocks noGrp="1"/>
          </p:cNvSpPr>
          <p:nvPr>
            <p:ph type="dt" sz="half" idx="10"/>
          </p:nvPr>
        </p:nvSpPr>
        <p:spPr/>
        <p:txBody>
          <a:bodyPr/>
          <a:lstStyle/>
          <a:p>
            <a:fld id="{B095A7AC-9608-450F-B7E0-88AAAA8B5444}" type="datetimeFigureOut">
              <a:rPr lang="en-CA" smtClean="0"/>
              <a:t>2025-11-27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48ED335-C7B8-4DC8-86BC-D1576711DDB6}" type="slidenum">
              <a:rPr lang="en-CA" smtClean="0"/>
              <a:t>‹#›</a:t>
            </a:fld>
            <a:endParaRPr lang="en-CA"/>
          </a:p>
        </p:txBody>
      </p:sp>
    </p:spTree>
    <p:extLst>
      <p:ext uri="{BB962C8B-B14F-4D97-AF65-F5344CB8AC3E}">
        <p14:creationId xmlns:p14="http://schemas.microsoft.com/office/powerpoint/2010/main" val="15483520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
              <a:t>Klik untuk mengedit gaya judul Master</a:t>
            </a:r>
          </a:p>
        </p:txBody>
      </p:sp>
      <p:sp>
        <p:nvSpPr>
          <p:cNvPr id="3" name="Content Placeholder 2"/>
          <p:cNvSpPr>
            <a:spLocks noGrp="1"/>
          </p:cNvSpPr>
          <p:nvPr>
            <p:ph sz="half" idx="1"/>
          </p:nvPr>
        </p:nvSpPr>
        <p:spPr>
          <a:xfrm>
            <a:off x="1005840" y="2190750"/>
            <a:ext cx="6217920" cy="5221606"/>
          </a:xfrm>
        </p:spPr>
        <p:txBody>
          <a:bodyPr/>
          <a:lstStyle/>
          <a:p>
            <a:pPr lvl="0"/>
            <a:r>
              <a:rPr lang="id"/>
              <a:t>Klik untuk mengedit gaya teks Master</a:t>
            </a:r>
          </a:p>
          <a:p>
            <a:pPr lvl="1"/>
            <a:r>
              <a:rPr lang="id"/>
              <a:t>Tingkat kedua</a:t>
            </a:r>
          </a:p>
          <a:p>
            <a:pPr lvl="2"/>
            <a:r>
              <a:rPr lang="id"/>
              <a:t>Tingkat ketiga</a:t>
            </a:r>
          </a:p>
          <a:p>
            <a:pPr lvl="3"/>
            <a:r>
              <a:rPr lang="id"/>
              <a:t>Tingkat keempat</a:t>
            </a:r>
          </a:p>
          <a:p>
            <a:pPr lvl="4"/>
            <a:r>
              <a:rPr lang="id"/>
              <a:t>Tingkat kelima</a:t>
            </a:r>
          </a:p>
        </p:txBody>
      </p:sp>
      <p:sp>
        <p:nvSpPr>
          <p:cNvPr id="4" name="Content Placeholder 3"/>
          <p:cNvSpPr>
            <a:spLocks noGrp="1"/>
          </p:cNvSpPr>
          <p:nvPr>
            <p:ph sz="half" idx="2"/>
          </p:nvPr>
        </p:nvSpPr>
        <p:spPr>
          <a:xfrm>
            <a:off x="7406640" y="2190750"/>
            <a:ext cx="6217920" cy="5221606"/>
          </a:xfrm>
        </p:spPr>
        <p:txBody>
          <a:bodyPr/>
          <a:lstStyle/>
          <a:p>
            <a:pPr lvl="0"/>
            <a:r>
              <a:rPr lang="id"/>
              <a:t>Klik untuk mengedit gaya teks Master</a:t>
            </a:r>
          </a:p>
          <a:p>
            <a:pPr lvl="1"/>
            <a:r>
              <a:rPr lang="id"/>
              <a:t>Tingkat kedua</a:t>
            </a:r>
          </a:p>
          <a:p>
            <a:pPr lvl="2"/>
            <a:r>
              <a:rPr lang="id"/>
              <a:t>Tingkat ketiga</a:t>
            </a:r>
          </a:p>
          <a:p>
            <a:pPr lvl="3"/>
            <a:r>
              <a:rPr lang="id"/>
              <a:t>Tingkat keempat</a:t>
            </a:r>
          </a:p>
          <a:p>
            <a:pPr lvl="4"/>
            <a:r>
              <a:rPr lang="id"/>
              <a:t>Tingkat kelima</a:t>
            </a:r>
          </a:p>
        </p:txBody>
      </p:sp>
      <p:sp>
        <p:nvSpPr>
          <p:cNvPr id="5" name="Date Placeholder 4"/>
          <p:cNvSpPr>
            <a:spLocks noGrp="1"/>
          </p:cNvSpPr>
          <p:nvPr>
            <p:ph type="dt" sz="half" idx="10"/>
          </p:nvPr>
        </p:nvSpPr>
        <p:spPr/>
        <p:txBody>
          <a:bodyPr/>
          <a:lstStyle/>
          <a:p>
            <a:fld id="{B095A7AC-9608-450F-B7E0-88AAAA8B5444}" type="datetimeFigureOut">
              <a:rPr lang="en-CA" smtClean="0"/>
              <a:t>2025-11-27</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048ED335-C7B8-4DC8-86BC-D1576711DDB6}" type="slidenum">
              <a:rPr lang="en-CA" smtClean="0"/>
              <a:t>‹#›</a:t>
            </a:fld>
            <a:endParaRPr lang="en-CA"/>
          </a:p>
        </p:txBody>
      </p:sp>
    </p:spTree>
    <p:extLst>
      <p:ext uri="{BB962C8B-B14F-4D97-AF65-F5344CB8AC3E}">
        <p14:creationId xmlns:p14="http://schemas.microsoft.com/office/powerpoint/2010/main" val="21496076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07746" y="438150"/>
            <a:ext cx="12618720" cy="1590676"/>
          </a:xfrm>
        </p:spPr>
        <p:txBody>
          <a:bodyPr/>
          <a:lstStyle/>
          <a:p>
            <a:r>
              <a:rPr lang="id"/>
              <a:t>Klik untuk mengedit gaya judul Master</a:t>
            </a:r>
          </a:p>
        </p:txBody>
      </p:sp>
      <p:sp>
        <p:nvSpPr>
          <p:cNvPr id="3" name="Text Placeholder 2"/>
          <p:cNvSpPr>
            <a:spLocks noGrp="1"/>
          </p:cNvSpPr>
          <p:nvPr>
            <p:ph type="body" idx="1"/>
          </p:nvPr>
        </p:nvSpPr>
        <p:spPr>
          <a:xfrm>
            <a:off x="1007746" y="2017396"/>
            <a:ext cx="6189344"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id"/>
              <a:t>Klik untuk mengedit gaya teks Master</a:t>
            </a:r>
          </a:p>
        </p:txBody>
      </p:sp>
      <p:sp>
        <p:nvSpPr>
          <p:cNvPr id="4" name="Content Placeholder 3"/>
          <p:cNvSpPr>
            <a:spLocks noGrp="1"/>
          </p:cNvSpPr>
          <p:nvPr>
            <p:ph sz="half" idx="2"/>
          </p:nvPr>
        </p:nvSpPr>
        <p:spPr>
          <a:xfrm>
            <a:off x="1007746" y="3006090"/>
            <a:ext cx="6189344" cy="4421506"/>
          </a:xfrm>
        </p:spPr>
        <p:txBody>
          <a:bodyPr/>
          <a:lstStyle/>
          <a:p>
            <a:pPr lvl="0"/>
            <a:r>
              <a:rPr lang="id"/>
              <a:t>Klik untuk mengedit gaya teks Master</a:t>
            </a:r>
          </a:p>
          <a:p>
            <a:pPr lvl="1"/>
            <a:r>
              <a:rPr lang="id"/>
              <a:t>Tingkat kedua</a:t>
            </a:r>
          </a:p>
          <a:p>
            <a:pPr lvl="2"/>
            <a:r>
              <a:rPr lang="id"/>
              <a:t>Tingkat ketiga</a:t>
            </a:r>
          </a:p>
          <a:p>
            <a:pPr lvl="3"/>
            <a:r>
              <a:rPr lang="id"/>
              <a:t>Tingkat keempat</a:t>
            </a:r>
          </a:p>
          <a:p>
            <a:pPr lvl="4"/>
            <a:r>
              <a:rPr lang="id"/>
              <a:t>Tingkat kelima</a:t>
            </a:r>
          </a:p>
        </p:txBody>
      </p:sp>
      <p:sp>
        <p:nvSpPr>
          <p:cNvPr id="5" name="Text Placeholder 4"/>
          <p:cNvSpPr>
            <a:spLocks noGrp="1"/>
          </p:cNvSpPr>
          <p:nvPr>
            <p:ph type="body" sz="quarter" idx="3"/>
          </p:nvPr>
        </p:nvSpPr>
        <p:spPr>
          <a:xfrm>
            <a:off x="7406640" y="2017396"/>
            <a:ext cx="6219826"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id"/>
              <a:t>Klik untuk mengedit gaya teks Master</a:t>
            </a:r>
          </a:p>
        </p:txBody>
      </p:sp>
      <p:sp>
        <p:nvSpPr>
          <p:cNvPr id="6" name="Content Placeholder 5"/>
          <p:cNvSpPr>
            <a:spLocks noGrp="1"/>
          </p:cNvSpPr>
          <p:nvPr>
            <p:ph sz="quarter" idx="4"/>
          </p:nvPr>
        </p:nvSpPr>
        <p:spPr>
          <a:xfrm>
            <a:off x="7406640" y="3006090"/>
            <a:ext cx="6219826" cy="4421506"/>
          </a:xfrm>
        </p:spPr>
        <p:txBody>
          <a:bodyPr/>
          <a:lstStyle/>
          <a:p>
            <a:pPr lvl="0"/>
            <a:r>
              <a:rPr lang="id"/>
              <a:t>Klik untuk mengedit gaya teks Master</a:t>
            </a:r>
          </a:p>
          <a:p>
            <a:pPr lvl="1"/>
            <a:r>
              <a:rPr lang="id"/>
              <a:t>Tingkat kedua</a:t>
            </a:r>
          </a:p>
          <a:p>
            <a:pPr lvl="2"/>
            <a:r>
              <a:rPr lang="id"/>
              <a:t>Tingkat ketiga</a:t>
            </a:r>
          </a:p>
          <a:p>
            <a:pPr lvl="3"/>
            <a:r>
              <a:rPr lang="id"/>
              <a:t>Tingkat keempat</a:t>
            </a:r>
          </a:p>
          <a:p>
            <a:pPr lvl="4"/>
            <a:r>
              <a:rPr lang="id"/>
              <a:t>Tingkat kelima</a:t>
            </a:r>
          </a:p>
        </p:txBody>
      </p:sp>
      <p:sp>
        <p:nvSpPr>
          <p:cNvPr id="7" name="Date Placeholder 6"/>
          <p:cNvSpPr>
            <a:spLocks noGrp="1"/>
          </p:cNvSpPr>
          <p:nvPr>
            <p:ph type="dt" sz="half" idx="10"/>
          </p:nvPr>
        </p:nvSpPr>
        <p:spPr/>
        <p:txBody>
          <a:bodyPr/>
          <a:lstStyle/>
          <a:p>
            <a:fld id="{B095A7AC-9608-450F-B7E0-88AAAA8B5444}" type="datetimeFigureOut">
              <a:rPr lang="en-CA" smtClean="0"/>
              <a:t>2025-11-27</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048ED335-C7B8-4DC8-86BC-D1576711DDB6}" type="slidenum">
              <a:rPr lang="en-CA" smtClean="0"/>
              <a:t>‹#›</a:t>
            </a:fld>
            <a:endParaRPr lang="en-CA"/>
          </a:p>
        </p:txBody>
      </p:sp>
    </p:spTree>
    <p:extLst>
      <p:ext uri="{BB962C8B-B14F-4D97-AF65-F5344CB8AC3E}">
        <p14:creationId xmlns:p14="http://schemas.microsoft.com/office/powerpoint/2010/main" val="3594472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
              <a:t>Klik untuk mengedit gaya judul Master</a:t>
            </a:r>
          </a:p>
        </p:txBody>
      </p:sp>
      <p:sp>
        <p:nvSpPr>
          <p:cNvPr id="3" name="Date Placeholder 2"/>
          <p:cNvSpPr>
            <a:spLocks noGrp="1"/>
          </p:cNvSpPr>
          <p:nvPr>
            <p:ph type="dt" sz="half" idx="10"/>
          </p:nvPr>
        </p:nvSpPr>
        <p:spPr/>
        <p:txBody>
          <a:bodyPr/>
          <a:lstStyle/>
          <a:p>
            <a:fld id="{B095A7AC-9608-450F-B7E0-88AAAA8B5444}" type="datetimeFigureOut">
              <a:rPr lang="en-CA" smtClean="0"/>
              <a:t>2025-11-27</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048ED335-C7B8-4DC8-86BC-D1576711DDB6}" type="slidenum">
              <a:rPr lang="en-CA" smtClean="0"/>
              <a:t>‹#›</a:t>
            </a:fld>
            <a:endParaRPr lang="en-CA"/>
          </a:p>
        </p:txBody>
      </p:sp>
    </p:spTree>
    <p:extLst>
      <p:ext uri="{BB962C8B-B14F-4D97-AF65-F5344CB8AC3E}">
        <p14:creationId xmlns:p14="http://schemas.microsoft.com/office/powerpoint/2010/main" val="1418599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95A7AC-9608-450F-B7E0-88AAAA8B5444}" type="datetimeFigureOut">
              <a:rPr lang="en-CA" smtClean="0"/>
              <a:t>2025-11-27</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048ED335-C7B8-4DC8-86BC-D1576711DDB6}" type="slidenum">
              <a:rPr lang="en-CA" smtClean="0"/>
              <a:t>‹#›</a:t>
            </a:fld>
            <a:endParaRPr lang="en-CA"/>
          </a:p>
        </p:txBody>
      </p:sp>
    </p:spTree>
    <p:extLst>
      <p:ext uri="{BB962C8B-B14F-4D97-AF65-F5344CB8AC3E}">
        <p14:creationId xmlns:p14="http://schemas.microsoft.com/office/powerpoint/2010/main" val="17475952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7746" y="548640"/>
            <a:ext cx="4718684" cy="1920240"/>
          </a:xfrm>
        </p:spPr>
        <p:txBody>
          <a:bodyPr anchor="b"/>
          <a:lstStyle>
            <a:lvl1pPr>
              <a:defRPr sz="3840"/>
            </a:lvl1pPr>
          </a:lstStyle>
          <a:p>
            <a:r>
              <a:rPr lang="id"/>
              <a:t>Klik untuk mengedit gaya judul Master</a:t>
            </a:r>
          </a:p>
        </p:txBody>
      </p:sp>
      <p:sp>
        <p:nvSpPr>
          <p:cNvPr id="3" name="Content Placeholder 2"/>
          <p:cNvSpPr>
            <a:spLocks noGrp="1"/>
          </p:cNvSpPr>
          <p:nvPr>
            <p:ph idx="1"/>
          </p:nvPr>
        </p:nvSpPr>
        <p:spPr>
          <a:xfrm>
            <a:off x="6219826" y="1184911"/>
            <a:ext cx="7406640" cy="5848350"/>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id"/>
              <a:t>Klik untuk mengedit gaya teks Master</a:t>
            </a:r>
          </a:p>
          <a:p>
            <a:pPr lvl="1"/>
            <a:r>
              <a:rPr lang="id"/>
              <a:t>Tingkat kedua</a:t>
            </a:r>
          </a:p>
          <a:p>
            <a:pPr lvl="2"/>
            <a:r>
              <a:rPr lang="id"/>
              <a:t>Tingkat ketiga</a:t>
            </a:r>
          </a:p>
          <a:p>
            <a:pPr lvl="3"/>
            <a:r>
              <a:rPr lang="id"/>
              <a:t>Tingkat keempat</a:t>
            </a:r>
          </a:p>
          <a:p>
            <a:pPr lvl="4"/>
            <a:r>
              <a:rPr lang="id"/>
              <a:t>Tingkat kelima</a:t>
            </a:r>
          </a:p>
        </p:txBody>
      </p:sp>
      <p:sp>
        <p:nvSpPr>
          <p:cNvPr id="4" name="Text Placeholder 3"/>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id"/>
              <a:t>Klik untuk mengedit gaya teks Master</a:t>
            </a:r>
          </a:p>
        </p:txBody>
      </p:sp>
      <p:sp>
        <p:nvSpPr>
          <p:cNvPr id="5" name="Date Placeholder 4"/>
          <p:cNvSpPr>
            <a:spLocks noGrp="1"/>
          </p:cNvSpPr>
          <p:nvPr>
            <p:ph type="dt" sz="half" idx="10"/>
          </p:nvPr>
        </p:nvSpPr>
        <p:spPr/>
        <p:txBody>
          <a:bodyPr/>
          <a:lstStyle/>
          <a:p>
            <a:fld id="{B095A7AC-9608-450F-B7E0-88AAAA8B5444}" type="datetimeFigureOut">
              <a:rPr lang="en-CA" smtClean="0"/>
              <a:t>2025-11-27</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048ED335-C7B8-4DC8-86BC-D1576711DDB6}" type="slidenum">
              <a:rPr lang="en-CA" smtClean="0"/>
              <a:t>‹#›</a:t>
            </a:fld>
            <a:endParaRPr lang="en-CA"/>
          </a:p>
        </p:txBody>
      </p:sp>
    </p:spTree>
    <p:extLst>
      <p:ext uri="{BB962C8B-B14F-4D97-AF65-F5344CB8AC3E}">
        <p14:creationId xmlns:p14="http://schemas.microsoft.com/office/powerpoint/2010/main" val="6634265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7746" y="548640"/>
            <a:ext cx="4718684" cy="1920240"/>
          </a:xfrm>
        </p:spPr>
        <p:txBody>
          <a:bodyPr anchor="b"/>
          <a:lstStyle>
            <a:lvl1pPr>
              <a:defRPr sz="3840"/>
            </a:lvl1pPr>
          </a:lstStyle>
          <a:p>
            <a:r>
              <a:rPr lang="id"/>
              <a:t>Klik untuk mengedit gaya judul Master</a:t>
            </a:r>
          </a:p>
        </p:txBody>
      </p:sp>
      <p:sp>
        <p:nvSpPr>
          <p:cNvPr id="3" name="Picture Placeholder 2"/>
          <p:cNvSpPr>
            <a:spLocks noGrp="1" noChangeAspect="1"/>
          </p:cNvSpPr>
          <p:nvPr>
            <p:ph type="pic" idx="1"/>
          </p:nvPr>
        </p:nvSpPr>
        <p:spPr>
          <a:xfrm>
            <a:off x="6219826" y="1184911"/>
            <a:ext cx="7406640" cy="5848350"/>
          </a:xfrm>
        </p:spPr>
        <p:txBody>
          <a:bodyPr anchor="t"/>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r>
              <a:rPr lang="id"/>
              <a:t>Klik ikon untuk menambahkan gambar</a:t>
            </a:r>
          </a:p>
        </p:txBody>
      </p:sp>
      <p:sp>
        <p:nvSpPr>
          <p:cNvPr id="4" name="Text Placeholder 3"/>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id"/>
              <a:t>Klik untuk mengedit gaya teks Master</a:t>
            </a:r>
          </a:p>
        </p:txBody>
      </p:sp>
      <p:sp>
        <p:nvSpPr>
          <p:cNvPr id="5" name="Date Placeholder 4"/>
          <p:cNvSpPr>
            <a:spLocks noGrp="1"/>
          </p:cNvSpPr>
          <p:nvPr>
            <p:ph type="dt" sz="half" idx="10"/>
          </p:nvPr>
        </p:nvSpPr>
        <p:spPr/>
        <p:txBody>
          <a:bodyPr/>
          <a:lstStyle/>
          <a:p>
            <a:fld id="{B095A7AC-9608-450F-B7E0-88AAAA8B5444}" type="datetimeFigureOut">
              <a:rPr lang="en-CA" smtClean="0"/>
              <a:t>2025-11-27</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048ED335-C7B8-4DC8-86BC-D1576711DDB6}" type="slidenum">
              <a:rPr lang="en-CA" smtClean="0"/>
              <a:t>‹#›</a:t>
            </a:fld>
            <a:endParaRPr lang="en-CA"/>
          </a:p>
        </p:txBody>
      </p:sp>
    </p:spTree>
    <p:extLst>
      <p:ext uri="{BB962C8B-B14F-4D97-AF65-F5344CB8AC3E}">
        <p14:creationId xmlns:p14="http://schemas.microsoft.com/office/powerpoint/2010/main" val="34715025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FEAE6"/>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05840" y="438150"/>
            <a:ext cx="12618720" cy="1590676"/>
          </a:xfrm>
          <a:prstGeom prst="rect">
            <a:avLst/>
          </a:prstGeom>
        </p:spPr>
        <p:txBody>
          <a:bodyPr vert="horz" lIns="91440" tIns="45720" rIns="91440" bIns="45720" rtlCol="0" anchor="ctr">
            <a:normAutofit/>
          </a:bodyPr>
          <a:lstStyle/>
          <a:p>
            <a:r>
              <a:rPr lang="id"/>
              <a:t>Klik untuk mengedit gaya judul Master</a:t>
            </a:r>
          </a:p>
        </p:txBody>
      </p:sp>
      <p:sp>
        <p:nvSpPr>
          <p:cNvPr id="3" name="Text Placeholder 2"/>
          <p:cNvSpPr>
            <a:spLocks noGrp="1"/>
          </p:cNvSpPr>
          <p:nvPr>
            <p:ph type="body" idx="1"/>
          </p:nvPr>
        </p:nvSpPr>
        <p:spPr>
          <a:xfrm>
            <a:off x="1005840" y="2190750"/>
            <a:ext cx="12618720" cy="5221606"/>
          </a:xfrm>
          <a:prstGeom prst="rect">
            <a:avLst/>
          </a:prstGeom>
        </p:spPr>
        <p:txBody>
          <a:bodyPr vert="horz" lIns="91440" tIns="45720" rIns="91440" bIns="45720" rtlCol="0">
            <a:normAutofit/>
          </a:bodyPr>
          <a:lstStyle/>
          <a:p>
            <a:pPr lvl="0"/>
            <a:r>
              <a:rPr lang="id"/>
              <a:t>Klik untuk mengedit gaya teks Master</a:t>
            </a:r>
          </a:p>
          <a:p>
            <a:pPr lvl="1"/>
            <a:r>
              <a:rPr lang="id"/>
              <a:t>Tingkat kedua</a:t>
            </a:r>
          </a:p>
          <a:p>
            <a:pPr lvl="2"/>
            <a:r>
              <a:rPr lang="id"/>
              <a:t>Tingkat ketiga</a:t>
            </a:r>
          </a:p>
          <a:p>
            <a:pPr lvl="3"/>
            <a:r>
              <a:rPr lang="id"/>
              <a:t>Tingkat keempat</a:t>
            </a:r>
          </a:p>
          <a:p>
            <a:pPr lvl="4"/>
            <a:r>
              <a:rPr lang="id"/>
              <a:t>Tingkat kelima</a:t>
            </a:r>
          </a:p>
        </p:txBody>
      </p:sp>
      <p:sp>
        <p:nvSpPr>
          <p:cNvPr id="4" name="Date Placeholder 3"/>
          <p:cNvSpPr>
            <a:spLocks noGrp="1"/>
          </p:cNvSpPr>
          <p:nvPr>
            <p:ph type="dt" sz="half" idx="2"/>
          </p:nvPr>
        </p:nvSpPr>
        <p:spPr>
          <a:xfrm>
            <a:off x="1005840" y="7627621"/>
            <a:ext cx="3291840" cy="438150"/>
          </a:xfrm>
          <a:prstGeom prst="rect">
            <a:avLst/>
          </a:prstGeom>
        </p:spPr>
        <p:txBody>
          <a:bodyPr vert="horz" lIns="91440" tIns="45720" rIns="91440" bIns="45720" rtlCol="0" anchor="ctr"/>
          <a:lstStyle>
            <a:lvl1pPr algn="l">
              <a:defRPr sz="1440">
                <a:solidFill>
                  <a:schemeClr val="tx1">
                    <a:tint val="82000"/>
                  </a:schemeClr>
                </a:solidFill>
              </a:defRPr>
            </a:lvl1pPr>
          </a:lstStyle>
          <a:p>
            <a:fld id="{B095A7AC-9608-450F-B7E0-88AAAA8B5444}" type="datetimeFigureOut">
              <a:rPr lang="en-CA" smtClean="0"/>
              <a:t>2025-11-27</a:t>
            </a:fld>
            <a:endParaRPr lang="en-CA"/>
          </a:p>
        </p:txBody>
      </p:sp>
      <p:sp>
        <p:nvSpPr>
          <p:cNvPr id="5" name="Footer Placeholder 4"/>
          <p:cNvSpPr>
            <a:spLocks noGrp="1"/>
          </p:cNvSpPr>
          <p:nvPr>
            <p:ph type="ftr" sz="quarter" idx="3"/>
          </p:nvPr>
        </p:nvSpPr>
        <p:spPr>
          <a:xfrm>
            <a:off x="4846320" y="7627621"/>
            <a:ext cx="4937760" cy="438150"/>
          </a:xfrm>
          <a:prstGeom prst="rect">
            <a:avLst/>
          </a:prstGeom>
        </p:spPr>
        <p:txBody>
          <a:bodyPr vert="horz" lIns="91440" tIns="45720" rIns="91440" bIns="45720" rtlCol="0" anchor="ctr"/>
          <a:lstStyle>
            <a:lvl1pPr algn="ctr">
              <a:defRPr sz="1440">
                <a:solidFill>
                  <a:schemeClr val="tx1">
                    <a:tint val="82000"/>
                  </a:schemeClr>
                </a:solidFill>
              </a:defRPr>
            </a:lvl1pPr>
          </a:lstStyle>
          <a:p>
            <a:endParaRPr lang="en-CA"/>
          </a:p>
        </p:txBody>
      </p:sp>
      <p:sp>
        <p:nvSpPr>
          <p:cNvPr id="6" name="Slide Number Placeholder 5"/>
          <p:cNvSpPr>
            <a:spLocks noGrp="1"/>
          </p:cNvSpPr>
          <p:nvPr>
            <p:ph type="sldNum" sz="quarter" idx="4"/>
          </p:nvPr>
        </p:nvSpPr>
        <p:spPr>
          <a:xfrm>
            <a:off x="10332720" y="7627621"/>
            <a:ext cx="3291840" cy="438150"/>
          </a:xfrm>
          <a:prstGeom prst="rect">
            <a:avLst/>
          </a:prstGeom>
        </p:spPr>
        <p:txBody>
          <a:bodyPr vert="horz" lIns="91440" tIns="45720" rIns="91440" bIns="45720" rtlCol="0" anchor="ctr"/>
          <a:lstStyle>
            <a:lvl1pPr algn="r">
              <a:defRPr sz="1440">
                <a:solidFill>
                  <a:schemeClr val="tx1">
                    <a:tint val="82000"/>
                  </a:schemeClr>
                </a:solidFill>
              </a:defRPr>
            </a:lvl1pPr>
          </a:lstStyle>
          <a:p>
            <a:fld id="{048ED335-C7B8-4DC8-86BC-D1576711DDB6}" type="slidenum">
              <a:rPr lang="en-CA" smtClean="0"/>
              <a:t>‹#›</a:t>
            </a:fld>
            <a:endParaRPr lang="en-CA"/>
          </a:p>
        </p:txBody>
      </p:sp>
    </p:spTree>
    <p:extLst>
      <p:ext uri="{BB962C8B-B14F-4D97-AF65-F5344CB8AC3E}">
        <p14:creationId xmlns:p14="http://schemas.microsoft.com/office/powerpoint/2010/main" val="6918485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592" userDrawn="1">
          <p15:clr>
            <a:srgbClr val="F26B43"/>
          </p15:clr>
        </p15:guide>
        <p15:guide id="2" pos="4608" userDrawn="1">
          <p15:clr>
            <a:srgbClr val="F26B43"/>
          </p15:clr>
        </p15:guide>
        <p15:guide id="3" orient="horz" pos="744"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openxmlformats.org/officeDocument/2006/relationships/image" Target="../media/image5.sv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70.jpeg"/><Relationship Id="rId4" Type="http://schemas.openxmlformats.org/officeDocument/2006/relationships/image" Target="../media/image69.jpeg"/></Relationships>
</file>

<file path=ppt/slides/_rels/slide11.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svg"/><Relationship Id="rId7" Type="http://schemas.openxmlformats.org/officeDocument/2006/relationships/image" Target="../media/image76.svg"/><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svg"/><Relationship Id="rId10" Type="http://schemas.openxmlformats.org/officeDocument/2006/relationships/image" Target="../media/image12.png"/><Relationship Id="rId4" Type="http://schemas.openxmlformats.org/officeDocument/2006/relationships/image" Target="../media/image73.png"/><Relationship Id="rId9" Type="http://schemas.openxmlformats.org/officeDocument/2006/relationships/image" Target="../media/image78.svg"/></Relationships>
</file>

<file path=ppt/slides/_rels/slide1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jpe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3" Type="http://schemas.openxmlformats.org/officeDocument/2006/relationships/image" Target="../media/image14.svg"/><Relationship Id="rId7" Type="http://schemas.openxmlformats.org/officeDocument/2006/relationships/image" Target="../media/image18.svg"/><Relationship Id="rId12"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18" Type="http://schemas.openxmlformats.org/officeDocument/2006/relationships/image" Target="../media/image55.svg"/><Relationship Id="rId26" Type="http://schemas.openxmlformats.org/officeDocument/2006/relationships/image" Target="../media/image63.svg"/><Relationship Id="rId3" Type="http://schemas.openxmlformats.org/officeDocument/2006/relationships/image" Target="../media/image40.svg"/><Relationship Id="rId21" Type="http://schemas.openxmlformats.org/officeDocument/2006/relationships/image" Target="../media/image58.png"/><Relationship Id="rId7" Type="http://schemas.openxmlformats.org/officeDocument/2006/relationships/image" Target="../media/image44.svg"/><Relationship Id="rId12" Type="http://schemas.openxmlformats.org/officeDocument/2006/relationships/image" Target="../media/image49.svg"/><Relationship Id="rId17" Type="http://schemas.openxmlformats.org/officeDocument/2006/relationships/image" Target="../media/image54.png"/><Relationship Id="rId25" Type="http://schemas.openxmlformats.org/officeDocument/2006/relationships/image" Target="../media/image62.png"/><Relationship Id="rId2" Type="http://schemas.openxmlformats.org/officeDocument/2006/relationships/image" Target="../media/image39.png"/><Relationship Id="rId16" Type="http://schemas.openxmlformats.org/officeDocument/2006/relationships/image" Target="../media/image53.png"/><Relationship Id="rId20" Type="http://schemas.openxmlformats.org/officeDocument/2006/relationships/image" Target="../media/image57.svg"/><Relationship Id="rId29" Type="http://schemas.openxmlformats.org/officeDocument/2006/relationships/image" Target="../media/image66.svg"/><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image" Target="../media/image48.png"/><Relationship Id="rId24" Type="http://schemas.openxmlformats.org/officeDocument/2006/relationships/image" Target="../media/image61.svg"/><Relationship Id="rId5" Type="http://schemas.openxmlformats.org/officeDocument/2006/relationships/image" Target="../media/image42.svg"/><Relationship Id="rId15" Type="http://schemas.openxmlformats.org/officeDocument/2006/relationships/image" Target="../media/image52.png"/><Relationship Id="rId23" Type="http://schemas.openxmlformats.org/officeDocument/2006/relationships/image" Target="../media/image60.png"/><Relationship Id="rId28" Type="http://schemas.openxmlformats.org/officeDocument/2006/relationships/image" Target="../media/image65.png"/><Relationship Id="rId10" Type="http://schemas.openxmlformats.org/officeDocument/2006/relationships/image" Target="../media/image47.svg"/><Relationship Id="rId19" Type="http://schemas.openxmlformats.org/officeDocument/2006/relationships/image" Target="../media/image56.png"/><Relationship Id="rId4" Type="http://schemas.openxmlformats.org/officeDocument/2006/relationships/image" Target="../media/image41.png"/><Relationship Id="rId9" Type="http://schemas.openxmlformats.org/officeDocument/2006/relationships/image" Target="../media/image46.png"/><Relationship Id="rId14" Type="http://schemas.openxmlformats.org/officeDocument/2006/relationships/image" Target="../media/image51.png"/><Relationship Id="rId22" Type="http://schemas.openxmlformats.org/officeDocument/2006/relationships/image" Target="../media/image59.svg"/><Relationship Id="rId27" Type="http://schemas.openxmlformats.org/officeDocument/2006/relationships/image" Target="../media/image64.png"/><Relationship Id="rId30"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descr="Sekelompok pria di gudang&#10;&#10;Deskripsi dibuat secara otomatis">
            <a:extLst>
              <a:ext uri="{FF2B5EF4-FFF2-40B4-BE49-F238E27FC236}">
                <a16:creationId xmlns:a16="http://schemas.microsoft.com/office/drawing/2014/main" id="{D139A164-2341-4205-C5C0-4EFBE94DE78C}"/>
              </a:ext>
            </a:extLst>
          </p:cNvPr>
          <p:cNvPicPr>
            <a:picLocks noChangeAspect="1"/>
          </p:cNvPicPr>
          <p:nvPr/>
        </p:nvPicPr>
        <p:blipFill rotWithShape="1">
          <a:blip r:embed="rId2" cstate="print">
            <a:duotone>
              <a:prstClr val="black"/>
              <a:schemeClr val="accent2">
                <a:tint val="45000"/>
                <a:satMod val="400000"/>
              </a:schemeClr>
            </a:duotone>
            <a:extLst>
              <a:ext uri="{BEBA8EAE-BF5A-486C-A8C5-ECC9F3942E4B}">
                <a14:imgProps xmlns:a14="http://schemas.microsoft.com/office/drawing/2010/main">
                  <a14:imgLayer r:embed="rId3">
                    <a14:imgEffect>
                      <a14:brightnessContrast bright="-16000" contrast="40000"/>
                    </a14:imgEffect>
                  </a14:imgLayer>
                </a14:imgProps>
              </a:ext>
              <a:ext uri="{28A0092B-C50C-407E-A947-70E740481C1C}">
                <a14:useLocalDpi xmlns:a14="http://schemas.microsoft.com/office/drawing/2010/main"/>
              </a:ext>
            </a:extLst>
          </a:blip>
          <a:srcRect l="-17364"/>
          <a:stretch/>
        </p:blipFill>
        <p:spPr>
          <a:xfrm>
            <a:off x="0" y="0"/>
            <a:ext cx="14630400" cy="8229600"/>
          </a:xfrm>
          <a:prstGeom prst="rect">
            <a:avLst/>
          </a:prstGeom>
        </p:spPr>
      </p:pic>
      <p:sp>
        <p:nvSpPr>
          <p:cNvPr id="55" name="Rectangle: Rounded Corners 54">
            <a:extLst>
              <a:ext uri="{FF2B5EF4-FFF2-40B4-BE49-F238E27FC236}">
                <a16:creationId xmlns:a16="http://schemas.microsoft.com/office/drawing/2014/main" id="{E7A2025B-44C0-5F0E-1EB1-D43439620424}"/>
              </a:ext>
            </a:extLst>
          </p:cNvPr>
          <p:cNvSpPr/>
          <p:nvPr/>
        </p:nvSpPr>
        <p:spPr>
          <a:xfrm>
            <a:off x="7433752" y="1"/>
            <a:ext cx="841444" cy="8229600"/>
          </a:xfrm>
          <a:prstGeom prst="roundRect">
            <a:avLst>
              <a:gd name="adj" fmla="val 0"/>
            </a:avLst>
          </a:prstGeom>
          <a:gradFill flip="none" rotWithShape="1">
            <a:gsLst>
              <a:gs pos="6000">
                <a:schemeClr val="tx1">
                  <a:lumMod val="95000"/>
                  <a:lumOff val="5000"/>
                  <a:alpha val="0"/>
                </a:schemeClr>
              </a:gs>
              <a:gs pos="50000">
                <a:schemeClr val="tx1">
                  <a:lumMod val="95000"/>
                  <a:lumOff val="5000"/>
                </a:schemeClr>
              </a:gs>
              <a:gs pos="100000">
                <a:schemeClr val="tx1">
                  <a:lumMod val="95000"/>
                  <a:lumOff val="5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31" name="Picture 30" descr="Sekelompok pria di gudang&#10;&#10;Deskripsi dibuat secara otomatis">
            <a:extLst>
              <a:ext uri="{FF2B5EF4-FFF2-40B4-BE49-F238E27FC236}">
                <a16:creationId xmlns:a16="http://schemas.microsoft.com/office/drawing/2014/main" id="{A2F3F0A3-656E-F1F0-6994-30B24F6E3EB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0812500" y="2769907"/>
            <a:ext cx="1673952" cy="3218236"/>
          </a:xfrm>
          <a:custGeom>
            <a:avLst/>
            <a:gdLst>
              <a:gd name="connsiteX0" fmla="*/ 0 w 1673952"/>
              <a:gd name="connsiteY0" fmla="*/ 0 h 3218236"/>
              <a:gd name="connsiteX1" fmla="*/ 1673952 w 1673952"/>
              <a:gd name="connsiteY1" fmla="*/ 0 h 3218236"/>
              <a:gd name="connsiteX2" fmla="*/ 1673952 w 1673952"/>
              <a:gd name="connsiteY2" fmla="*/ 3218236 h 3218236"/>
              <a:gd name="connsiteX3" fmla="*/ 0 w 1673952"/>
              <a:gd name="connsiteY3" fmla="*/ 3218236 h 3218236"/>
            </a:gdLst>
            <a:ahLst/>
            <a:cxnLst>
              <a:cxn ang="0">
                <a:pos x="connsiteX0" y="connsiteY0"/>
              </a:cxn>
              <a:cxn ang="0">
                <a:pos x="connsiteX1" y="connsiteY1"/>
              </a:cxn>
              <a:cxn ang="0">
                <a:pos x="connsiteX2" y="connsiteY2"/>
              </a:cxn>
              <a:cxn ang="0">
                <a:pos x="connsiteX3" y="connsiteY3"/>
              </a:cxn>
            </a:cxnLst>
            <a:rect l="l" t="t" r="r" b="b"/>
            <a:pathLst>
              <a:path w="1673952" h="3218236">
                <a:moveTo>
                  <a:pt x="0" y="0"/>
                </a:moveTo>
                <a:lnTo>
                  <a:pt x="1673952" y="0"/>
                </a:lnTo>
                <a:lnTo>
                  <a:pt x="1673952" y="3218236"/>
                </a:lnTo>
                <a:lnTo>
                  <a:pt x="0" y="3218236"/>
                </a:lnTo>
                <a:close/>
              </a:path>
            </a:pathLst>
          </a:custGeom>
        </p:spPr>
      </p:pic>
      <p:sp>
        <p:nvSpPr>
          <p:cNvPr id="12" name="Rectangle: Rounded Corners 11">
            <a:extLst>
              <a:ext uri="{FF2B5EF4-FFF2-40B4-BE49-F238E27FC236}">
                <a16:creationId xmlns:a16="http://schemas.microsoft.com/office/drawing/2014/main" id="{4C0BD2C0-EFCB-7356-AE4B-EE4DB913B183}"/>
              </a:ext>
            </a:extLst>
          </p:cNvPr>
          <p:cNvSpPr/>
          <p:nvPr/>
        </p:nvSpPr>
        <p:spPr>
          <a:xfrm>
            <a:off x="-36553" y="1"/>
            <a:ext cx="8028429" cy="8229600"/>
          </a:xfrm>
          <a:prstGeom prst="roundRect">
            <a:avLst>
              <a:gd name="adj" fmla="val 0"/>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9" name="Picture 28" descr="Sekelompok pria di gudang&#10;&#10;Deskripsi dibuat secara otomatis">
            <a:extLst>
              <a:ext uri="{FF2B5EF4-FFF2-40B4-BE49-F238E27FC236}">
                <a16:creationId xmlns:a16="http://schemas.microsoft.com/office/drawing/2014/main" id="{198429F1-F9CD-2AEA-948A-1219E819F985}"/>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9306468" y="2425532"/>
            <a:ext cx="1673952" cy="3218236"/>
          </a:xfrm>
          <a:custGeom>
            <a:avLst/>
            <a:gdLst>
              <a:gd name="connsiteX0" fmla="*/ 0 w 1673952"/>
              <a:gd name="connsiteY0" fmla="*/ 0 h 3218236"/>
              <a:gd name="connsiteX1" fmla="*/ 1673952 w 1673952"/>
              <a:gd name="connsiteY1" fmla="*/ 0 h 3218236"/>
              <a:gd name="connsiteX2" fmla="*/ 1673952 w 1673952"/>
              <a:gd name="connsiteY2" fmla="*/ 3218236 h 3218236"/>
              <a:gd name="connsiteX3" fmla="*/ 0 w 1673952"/>
              <a:gd name="connsiteY3" fmla="*/ 3218236 h 3218236"/>
            </a:gdLst>
            <a:ahLst/>
            <a:cxnLst>
              <a:cxn ang="0">
                <a:pos x="connsiteX0" y="connsiteY0"/>
              </a:cxn>
              <a:cxn ang="0">
                <a:pos x="connsiteX1" y="connsiteY1"/>
              </a:cxn>
              <a:cxn ang="0">
                <a:pos x="connsiteX2" y="connsiteY2"/>
              </a:cxn>
              <a:cxn ang="0">
                <a:pos x="connsiteX3" y="connsiteY3"/>
              </a:cxn>
            </a:cxnLst>
            <a:rect l="l" t="t" r="r" b="b"/>
            <a:pathLst>
              <a:path w="1673952" h="3218236">
                <a:moveTo>
                  <a:pt x="0" y="0"/>
                </a:moveTo>
                <a:lnTo>
                  <a:pt x="1673952" y="0"/>
                </a:lnTo>
                <a:lnTo>
                  <a:pt x="1673952" y="3218236"/>
                </a:lnTo>
                <a:lnTo>
                  <a:pt x="0" y="3218236"/>
                </a:lnTo>
                <a:close/>
              </a:path>
            </a:pathLst>
          </a:custGeom>
        </p:spPr>
      </p:pic>
      <p:grpSp>
        <p:nvGrpSpPr>
          <p:cNvPr id="14" name="Group 13">
            <a:extLst>
              <a:ext uri="{FF2B5EF4-FFF2-40B4-BE49-F238E27FC236}">
                <a16:creationId xmlns:a16="http://schemas.microsoft.com/office/drawing/2014/main" id="{DD37591C-1EB3-7FBC-490D-CE72C7356C53}"/>
              </a:ext>
            </a:extLst>
          </p:cNvPr>
          <p:cNvGrpSpPr/>
          <p:nvPr/>
        </p:nvGrpSpPr>
        <p:grpSpPr>
          <a:xfrm>
            <a:off x="9306468" y="2425532"/>
            <a:ext cx="1673952" cy="3378536"/>
            <a:chOff x="15656988" y="5782759"/>
            <a:chExt cx="2234256" cy="4509396"/>
          </a:xfrm>
        </p:grpSpPr>
        <p:sp>
          <p:nvSpPr>
            <p:cNvPr id="16" name="Rectangle 15">
              <a:extLst>
                <a:ext uri="{FF2B5EF4-FFF2-40B4-BE49-F238E27FC236}">
                  <a16:creationId xmlns:a16="http://schemas.microsoft.com/office/drawing/2014/main" id="{AF3F2C83-F47D-4CC3-0A3B-B0047C8A63D5}"/>
                </a:ext>
              </a:extLst>
            </p:cNvPr>
            <p:cNvSpPr/>
            <p:nvPr/>
          </p:nvSpPr>
          <p:spPr>
            <a:xfrm>
              <a:off x="15656988" y="5782759"/>
              <a:ext cx="2234256" cy="4295441"/>
            </a:xfrm>
            <a:prstGeom prst="rect">
              <a:avLst/>
            </a:prstGeom>
            <a:no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Oval 16">
              <a:extLst>
                <a:ext uri="{FF2B5EF4-FFF2-40B4-BE49-F238E27FC236}">
                  <a16:creationId xmlns:a16="http://schemas.microsoft.com/office/drawing/2014/main" id="{6957E279-5819-3D1D-63B0-BD2149DBC5AB}"/>
                </a:ext>
              </a:extLst>
            </p:cNvPr>
            <p:cNvSpPr/>
            <p:nvPr/>
          </p:nvSpPr>
          <p:spPr>
            <a:xfrm>
              <a:off x="16560161" y="9864244"/>
              <a:ext cx="427911" cy="427911"/>
            </a:xfrm>
            <a:prstGeom prst="ellipse">
              <a:avLst/>
            </a:prstGeom>
            <a:solidFill>
              <a:schemeClr val="accent1"/>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23" name="Group 22">
            <a:extLst>
              <a:ext uri="{FF2B5EF4-FFF2-40B4-BE49-F238E27FC236}">
                <a16:creationId xmlns:a16="http://schemas.microsoft.com/office/drawing/2014/main" id="{9CF16F28-44CC-0C5E-0562-0F0CCB80F364}"/>
              </a:ext>
            </a:extLst>
          </p:cNvPr>
          <p:cNvGrpSpPr/>
          <p:nvPr/>
        </p:nvGrpSpPr>
        <p:grpSpPr>
          <a:xfrm>
            <a:off x="10812500" y="2769907"/>
            <a:ext cx="1673952" cy="3378536"/>
            <a:chOff x="15656988" y="5782759"/>
            <a:chExt cx="2234256" cy="4509396"/>
          </a:xfrm>
        </p:grpSpPr>
        <p:sp>
          <p:nvSpPr>
            <p:cNvPr id="24" name="Rectangle 23">
              <a:extLst>
                <a:ext uri="{FF2B5EF4-FFF2-40B4-BE49-F238E27FC236}">
                  <a16:creationId xmlns:a16="http://schemas.microsoft.com/office/drawing/2014/main" id="{ECC8EF25-E1B2-1042-BCD4-2CA7B40978D5}"/>
                </a:ext>
              </a:extLst>
            </p:cNvPr>
            <p:cNvSpPr/>
            <p:nvPr/>
          </p:nvSpPr>
          <p:spPr>
            <a:xfrm>
              <a:off x="15656988" y="5782759"/>
              <a:ext cx="2234256" cy="4295441"/>
            </a:xfrm>
            <a:prstGeom prst="rect">
              <a:avLst/>
            </a:prstGeom>
            <a:no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5" name="Oval 24">
              <a:extLst>
                <a:ext uri="{FF2B5EF4-FFF2-40B4-BE49-F238E27FC236}">
                  <a16:creationId xmlns:a16="http://schemas.microsoft.com/office/drawing/2014/main" id="{21FC3D5A-9F2B-3CB2-AB52-70B59C399CAF}"/>
                </a:ext>
              </a:extLst>
            </p:cNvPr>
            <p:cNvSpPr/>
            <p:nvPr/>
          </p:nvSpPr>
          <p:spPr>
            <a:xfrm>
              <a:off x="16560161" y="9864244"/>
              <a:ext cx="427911" cy="427911"/>
            </a:xfrm>
            <a:prstGeom prst="ellipse">
              <a:avLst/>
            </a:prstGeom>
            <a:solidFill>
              <a:schemeClr val="accent1"/>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40" name="Group 39">
            <a:extLst>
              <a:ext uri="{FF2B5EF4-FFF2-40B4-BE49-F238E27FC236}">
                <a16:creationId xmlns:a16="http://schemas.microsoft.com/office/drawing/2014/main" id="{15DBD276-C4A9-630D-6199-D16B77A7BA11}"/>
              </a:ext>
            </a:extLst>
          </p:cNvPr>
          <p:cNvGrpSpPr/>
          <p:nvPr/>
        </p:nvGrpSpPr>
        <p:grpSpPr>
          <a:xfrm>
            <a:off x="474342" y="1517872"/>
            <a:ext cx="7364854" cy="4125896"/>
            <a:chOff x="723549" y="3256463"/>
            <a:chExt cx="7364854" cy="4125896"/>
          </a:xfrm>
        </p:grpSpPr>
        <p:pic>
          <p:nvPicPr>
            <p:cNvPr id="10" name="Graphic 9">
              <a:extLst>
                <a:ext uri="{FF2B5EF4-FFF2-40B4-BE49-F238E27FC236}">
                  <a16:creationId xmlns:a16="http://schemas.microsoft.com/office/drawing/2014/main" id="{86179F25-1888-D831-415B-9C2A1780BF8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23549" y="3256463"/>
              <a:ext cx="2646749" cy="1015662"/>
            </a:xfrm>
            <a:prstGeom prst="rect">
              <a:avLst/>
            </a:prstGeom>
          </p:spPr>
        </p:pic>
        <p:sp>
          <p:nvSpPr>
            <p:cNvPr id="38" name="TextBox 37">
              <a:extLst>
                <a:ext uri="{FF2B5EF4-FFF2-40B4-BE49-F238E27FC236}">
                  <a16:creationId xmlns:a16="http://schemas.microsoft.com/office/drawing/2014/main" id="{3D88C0CD-5F90-07D4-0421-A114714FFD22}"/>
                </a:ext>
              </a:extLst>
            </p:cNvPr>
            <p:cNvSpPr txBox="1"/>
            <p:nvPr/>
          </p:nvSpPr>
          <p:spPr>
            <a:xfrm>
              <a:off x="833269" y="5736880"/>
              <a:ext cx="7255134" cy="615553"/>
            </a:xfrm>
            <a:prstGeom prst="rect">
              <a:avLst/>
            </a:prstGeom>
            <a:noFill/>
          </p:spPr>
          <p:txBody>
            <a:bodyPr wrap="square" lIns="0" tIns="0" rIns="0" bIns="0" rtlCol="0">
              <a:spAutoFit/>
            </a:bodyPr>
            <a:lstStyle/>
            <a:p>
              <a:r>
                <a:rPr lang="id" sz="4000" spc="800">
                  <a:solidFill>
                    <a:srgbClr val="EFEAE6"/>
                  </a:solidFill>
                  <a:latin typeface="Montserrat Light" panose="00000400000000000000" pitchFamily="2" charset="0"/>
                </a:rPr>
                <a:t>Pengantar </a:t>
              </a:r>
            </a:p>
          </p:txBody>
        </p:sp>
        <p:sp>
          <p:nvSpPr>
            <p:cNvPr id="39" name="TextBox 38">
              <a:extLst>
                <a:ext uri="{FF2B5EF4-FFF2-40B4-BE49-F238E27FC236}">
                  <a16:creationId xmlns:a16="http://schemas.microsoft.com/office/drawing/2014/main" id="{E67A29D6-B9BF-98BA-CF4A-10BD7565889C}"/>
                </a:ext>
              </a:extLst>
            </p:cNvPr>
            <p:cNvSpPr txBox="1"/>
            <p:nvPr/>
          </p:nvSpPr>
          <p:spPr>
            <a:xfrm>
              <a:off x="756053" y="6366696"/>
              <a:ext cx="7255134" cy="1015663"/>
            </a:xfrm>
            <a:prstGeom prst="rect">
              <a:avLst/>
            </a:prstGeom>
            <a:noFill/>
          </p:spPr>
          <p:txBody>
            <a:bodyPr wrap="square" lIns="0" tIns="0" rIns="0" bIns="0" rtlCol="0">
              <a:spAutoFit/>
            </a:bodyPr>
            <a:lstStyle/>
            <a:p>
              <a:r>
                <a:rPr lang="id" sz="6600" spc="400">
                  <a:solidFill>
                    <a:schemeClr val="accent3"/>
                  </a:solidFill>
                  <a:latin typeface="+mj-lt"/>
                </a:rPr>
                <a:t>YA </a:t>
              </a:r>
            </a:p>
          </p:txBody>
        </p:sp>
      </p:grpSp>
      <p:pic>
        <p:nvPicPr>
          <p:cNvPr id="3" name="Picture 2">
            <a:extLst>
              <a:ext uri="{FF2B5EF4-FFF2-40B4-BE49-F238E27FC236}">
                <a16:creationId xmlns:a16="http://schemas.microsoft.com/office/drawing/2014/main" id="{37D20B7F-95B6-E7AD-12A7-8F7995DE191B}"/>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773149" y="1568425"/>
            <a:ext cx="2629331" cy="1201482"/>
          </a:xfrm>
          <a:prstGeom prst="rect">
            <a:avLst/>
          </a:prstGeom>
        </p:spPr>
      </p:pic>
    </p:spTree>
    <p:extLst>
      <p:ext uri="{BB962C8B-B14F-4D97-AF65-F5344CB8AC3E}">
        <p14:creationId xmlns:p14="http://schemas.microsoft.com/office/powerpoint/2010/main" val="16456682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1283B0FB-E3AE-B175-5BF9-BAAB062EA442}"/>
              </a:ext>
            </a:extLst>
          </p:cNvPr>
          <p:cNvSpPr/>
          <p:nvPr/>
        </p:nvSpPr>
        <p:spPr>
          <a:xfrm>
            <a:off x="228599" y="0"/>
            <a:ext cx="14173200" cy="3659554"/>
          </a:xfrm>
          <a:prstGeom prst="roundRect">
            <a:avLst>
              <a:gd name="adj" fmla="val 2804"/>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extBox 5">
            <a:extLst>
              <a:ext uri="{FF2B5EF4-FFF2-40B4-BE49-F238E27FC236}">
                <a16:creationId xmlns:a16="http://schemas.microsoft.com/office/drawing/2014/main" id="{FD4DBD7E-9B6A-2368-678F-04BE4F19F1DD}"/>
              </a:ext>
            </a:extLst>
          </p:cNvPr>
          <p:cNvSpPr txBox="1"/>
          <p:nvPr/>
        </p:nvSpPr>
        <p:spPr>
          <a:xfrm>
            <a:off x="3109384" y="838644"/>
            <a:ext cx="8411633" cy="707886"/>
          </a:xfrm>
          <a:prstGeom prst="rect">
            <a:avLst/>
          </a:prstGeom>
          <a:noFill/>
        </p:spPr>
        <p:txBody>
          <a:bodyPr wrap="square" rtlCol="0" anchor="ctr">
            <a:spAutoFit/>
          </a:bodyPr>
          <a:lstStyle/>
          <a:p>
            <a:pPr algn="ctr"/>
            <a:r>
              <a:rPr lang="id" sz="4000">
                <a:solidFill>
                  <a:schemeClr val="accent3"/>
                </a:solidFill>
                <a:latin typeface="+mj-lt"/>
              </a:rPr>
              <a:t>TIM MANAJEMEN KAMI</a:t>
            </a:r>
          </a:p>
        </p:txBody>
      </p:sp>
      <p:sp>
        <p:nvSpPr>
          <p:cNvPr id="43" name="TextBox 42">
            <a:extLst>
              <a:ext uri="{FF2B5EF4-FFF2-40B4-BE49-F238E27FC236}">
                <a16:creationId xmlns:a16="http://schemas.microsoft.com/office/drawing/2014/main" id="{401D3E9C-4A33-889F-DA1B-89DD3AB7F261}"/>
              </a:ext>
            </a:extLst>
          </p:cNvPr>
          <p:cNvSpPr txBox="1"/>
          <p:nvPr/>
        </p:nvSpPr>
        <p:spPr>
          <a:xfrm>
            <a:off x="3109384" y="1530997"/>
            <a:ext cx="8411633" cy="400110"/>
          </a:xfrm>
          <a:prstGeom prst="rect">
            <a:avLst/>
          </a:prstGeom>
          <a:noFill/>
        </p:spPr>
        <p:txBody>
          <a:bodyPr wrap="square" rtlCol="0" anchor="ctr">
            <a:spAutoFit/>
          </a:bodyPr>
          <a:lstStyle/>
          <a:p>
            <a:pPr algn="ctr"/>
            <a:r>
              <a:rPr lang="id" sz="2000">
                <a:solidFill>
                  <a:srgbClr val="EFEAE6"/>
                </a:solidFill>
              </a:rPr>
              <a:t>80+ TAHUN PENGALAMAN GABUNGAN</a:t>
            </a:r>
          </a:p>
        </p:txBody>
      </p:sp>
      <p:grpSp>
        <p:nvGrpSpPr>
          <p:cNvPr id="42" name="Group 41">
            <a:extLst>
              <a:ext uri="{FF2B5EF4-FFF2-40B4-BE49-F238E27FC236}">
                <a16:creationId xmlns:a16="http://schemas.microsoft.com/office/drawing/2014/main" id="{009849FD-260B-6FD1-34B3-E8A3E021BD66}"/>
              </a:ext>
            </a:extLst>
          </p:cNvPr>
          <p:cNvGrpSpPr/>
          <p:nvPr/>
        </p:nvGrpSpPr>
        <p:grpSpPr>
          <a:xfrm>
            <a:off x="10801349" y="2703325"/>
            <a:ext cx="3143249" cy="4867930"/>
            <a:chOff x="10801349" y="2703325"/>
            <a:chExt cx="3143249" cy="4867930"/>
          </a:xfrm>
        </p:grpSpPr>
        <p:sp>
          <p:nvSpPr>
            <p:cNvPr id="22" name="Rectangle: Rounded Corners 21">
              <a:extLst>
                <a:ext uri="{FF2B5EF4-FFF2-40B4-BE49-F238E27FC236}">
                  <a16:creationId xmlns:a16="http://schemas.microsoft.com/office/drawing/2014/main" id="{AEBD25DB-83C0-FF05-6074-D550D19ED328}"/>
                </a:ext>
              </a:extLst>
            </p:cNvPr>
            <p:cNvSpPr/>
            <p:nvPr/>
          </p:nvSpPr>
          <p:spPr>
            <a:xfrm>
              <a:off x="10919472" y="3159461"/>
              <a:ext cx="2903959" cy="4411794"/>
            </a:xfrm>
            <a:prstGeom prst="roundRect">
              <a:avLst>
                <a:gd name="adj" fmla="val 6824"/>
              </a:avLst>
            </a:prstGeom>
            <a:solidFill>
              <a:schemeClr val="tx2">
                <a:lumMod val="50000"/>
              </a:schemeClr>
            </a:solidFill>
            <a:ln w="19050">
              <a:solidFill>
                <a:srgbClr val="EFEA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3F5293AB-6EA8-34D9-9872-C10EB78A15A2}"/>
                </a:ext>
              </a:extLst>
            </p:cNvPr>
            <p:cNvSpPr txBox="1"/>
            <p:nvPr/>
          </p:nvSpPr>
          <p:spPr>
            <a:xfrm>
              <a:off x="10801349" y="5378804"/>
              <a:ext cx="3143249" cy="2192449"/>
            </a:xfrm>
            <a:prstGeom prst="rect">
              <a:avLst/>
            </a:prstGeom>
            <a:noFill/>
          </p:spPr>
          <p:txBody>
            <a:bodyPr wrap="square" lIns="0" tIns="0" rIns="0" bIns="0" rtlCol="0">
              <a:noAutofit/>
            </a:bodyPr>
            <a:lstStyle/>
            <a:p>
              <a:pPr algn="ctr">
                <a:lnSpc>
                  <a:spcPct val="120000"/>
                </a:lnSpc>
                <a:spcAft>
                  <a:spcPts val="600"/>
                </a:spcAft>
              </a:pPr>
              <a:r>
                <a:rPr lang="id" sz="1600" spc="50">
                  <a:solidFill>
                    <a:schemeClr val="accent3"/>
                  </a:solidFill>
                  <a:latin typeface="+mj-lt"/>
                </a:rPr>
                <a:t>DR. WILF ROSENBAUM</a:t>
              </a:r>
              <a:endParaRPr lang="en-US" sz="1400" spc="50">
                <a:solidFill>
                  <a:schemeClr val="accent3"/>
                </a:solidFill>
                <a:latin typeface="+mj-lt"/>
              </a:endParaRPr>
            </a:p>
            <a:p>
              <a:pPr algn="ctr">
                <a:lnSpc>
                  <a:spcPct val="120000"/>
                </a:lnSpc>
                <a:spcAft>
                  <a:spcPts val="2400"/>
                </a:spcAft>
              </a:pPr>
              <a:r>
                <a:rPr lang="id" sz="1100" spc="50">
                  <a:solidFill>
                    <a:srgbClr val="EFEAE6"/>
                  </a:solidFill>
                </a:rPr>
                <a:t>Insinyur Perangkat Lunak Utama, </a:t>
              </a:r>
              <a:br>
                <a:rPr lang="en-US" sz="1100" spc="50">
                  <a:solidFill>
                    <a:srgbClr val="EFEAE6"/>
                  </a:solidFill>
                </a:rPr>
              </a:br>
              <a:r>
                <a:rPr lang="id" sz="1100" spc="50" err="1">
                  <a:solidFill>
                    <a:srgbClr val="EFEAE6"/>
                  </a:solidFill>
                </a:rPr>
                <a:t>MMath - Matematika, </a:t>
              </a:r>
              <a:br>
                <a:rPr lang="en-US" sz="1100" spc="50">
                  <a:solidFill>
                    <a:srgbClr val="EFEAE6"/>
                  </a:solidFill>
                </a:rPr>
              </a:br>
              <a:r>
                <a:rPr lang="id" sz="1100" spc="50">
                  <a:solidFill>
                    <a:srgbClr val="EFEAE6"/>
                  </a:solidFill>
                </a:rPr>
                <a:t>PhD Ilmu Komputer</a:t>
              </a:r>
            </a:p>
            <a:p>
              <a:pPr algn="ctr">
                <a:lnSpc>
                  <a:spcPct val="120000"/>
                </a:lnSpc>
                <a:spcAft>
                  <a:spcPts val="2400"/>
                </a:spcAft>
              </a:pPr>
              <a:r>
                <a:rPr lang="id" sz="1100" spc="50">
                  <a:solidFill>
                    <a:srgbClr val="EFEAE6"/>
                  </a:solidFill>
                </a:rPr>
                <a:t>Desain dan pengembangan</a:t>
              </a:r>
              <a:br>
                <a:rPr lang="en-US" sz="1100" spc="50">
                  <a:solidFill>
                    <a:srgbClr val="EFEAE6"/>
                  </a:solidFill>
                </a:rPr>
              </a:br>
              <a:r>
                <a:rPr lang="id" sz="1100" spc="50">
                  <a:solidFill>
                    <a:srgbClr val="EFEAE6"/>
                  </a:solidFill>
                </a:rPr>
                <a:t> perangkat lunak </a:t>
              </a:r>
            </a:p>
          </p:txBody>
        </p:sp>
        <p:pic>
          <p:nvPicPr>
            <p:cNvPr id="34" name="Picture 33">
              <a:extLst>
                <a:ext uri="{FF2B5EF4-FFF2-40B4-BE49-F238E27FC236}">
                  <a16:creationId xmlns:a16="http://schemas.microsoft.com/office/drawing/2014/main" id="{AB68AD0F-D241-4735-3E01-600C3728FEC9}"/>
                </a:ext>
              </a:extLst>
            </p:cNvPr>
            <p:cNvPicPr preferRelativeResize="0">
              <a:picLocks/>
            </p:cNvPicPr>
            <p:nvPr/>
          </p:nvPicPr>
          <p:blipFill>
            <a:blip r:embed="rId2" cstate="print">
              <a:extLst>
                <a:ext uri="{28A0092B-C50C-407E-A947-70E740481C1C}">
                  <a14:useLocalDpi xmlns:a14="http://schemas.microsoft.com/office/drawing/2010/main"/>
                </a:ext>
              </a:extLst>
            </a:blip>
            <a:srcRect/>
            <a:stretch/>
          </p:blipFill>
          <p:spPr>
            <a:xfrm>
              <a:off x="11230855" y="2703325"/>
              <a:ext cx="2281195" cy="2422074"/>
            </a:xfrm>
            <a:custGeom>
              <a:avLst/>
              <a:gdLst>
                <a:gd name="connsiteX0" fmla="*/ 237032 w 3143250"/>
                <a:gd name="connsiteY0" fmla="*/ 0 h 3337367"/>
                <a:gd name="connsiteX1" fmla="*/ 2906218 w 3143250"/>
                <a:gd name="connsiteY1" fmla="*/ 0 h 3337367"/>
                <a:gd name="connsiteX2" fmla="*/ 3143250 w 3143250"/>
                <a:gd name="connsiteY2" fmla="*/ 237032 h 3337367"/>
                <a:gd name="connsiteX3" fmla="*/ 3143250 w 3143250"/>
                <a:gd name="connsiteY3" fmla="*/ 3102563 h 3337367"/>
                <a:gd name="connsiteX4" fmla="*/ 2953988 w 3143250"/>
                <a:gd name="connsiteY4" fmla="*/ 3334780 h 3337367"/>
                <a:gd name="connsiteX5" fmla="*/ 2928319 w 3143250"/>
                <a:gd name="connsiteY5" fmla="*/ 3337367 h 3337367"/>
                <a:gd name="connsiteX6" fmla="*/ 214931 w 3143250"/>
                <a:gd name="connsiteY6" fmla="*/ 3337367 h 3337367"/>
                <a:gd name="connsiteX7" fmla="*/ 189262 w 3143250"/>
                <a:gd name="connsiteY7" fmla="*/ 3334780 h 3337367"/>
                <a:gd name="connsiteX8" fmla="*/ 0 w 3143250"/>
                <a:gd name="connsiteY8" fmla="*/ 3102563 h 3337367"/>
                <a:gd name="connsiteX9" fmla="*/ 0 w 3143250"/>
                <a:gd name="connsiteY9" fmla="*/ 237032 h 3337367"/>
                <a:gd name="connsiteX10" fmla="*/ 237032 w 3143250"/>
                <a:gd name="connsiteY10" fmla="*/ 0 h 3337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3250" h="3337367">
                  <a:moveTo>
                    <a:pt x="237032" y="0"/>
                  </a:moveTo>
                  <a:lnTo>
                    <a:pt x="2906218" y="0"/>
                  </a:lnTo>
                  <a:cubicBezTo>
                    <a:pt x="3037127" y="0"/>
                    <a:pt x="3143250" y="106123"/>
                    <a:pt x="3143250" y="237032"/>
                  </a:cubicBezTo>
                  <a:lnTo>
                    <a:pt x="3143250" y="3102563"/>
                  </a:lnTo>
                  <a:cubicBezTo>
                    <a:pt x="3143250" y="3217109"/>
                    <a:pt x="3062000" y="3312677"/>
                    <a:pt x="2953988" y="3334780"/>
                  </a:cubicBezTo>
                  <a:lnTo>
                    <a:pt x="2928319" y="3337367"/>
                  </a:lnTo>
                  <a:lnTo>
                    <a:pt x="214931" y="3337367"/>
                  </a:lnTo>
                  <a:lnTo>
                    <a:pt x="189262" y="3334780"/>
                  </a:lnTo>
                  <a:cubicBezTo>
                    <a:pt x="81250" y="3312677"/>
                    <a:pt x="0" y="3217109"/>
                    <a:pt x="0" y="3102563"/>
                  </a:cubicBezTo>
                  <a:lnTo>
                    <a:pt x="0" y="237032"/>
                  </a:lnTo>
                  <a:cubicBezTo>
                    <a:pt x="0" y="106123"/>
                    <a:pt x="106123" y="0"/>
                    <a:pt x="237032" y="0"/>
                  </a:cubicBezTo>
                  <a:close/>
                </a:path>
              </a:pathLst>
            </a:custGeom>
            <a:ln w="19050">
              <a:solidFill>
                <a:srgbClr val="EFEAE6"/>
              </a:solidFill>
            </a:ln>
          </p:spPr>
        </p:pic>
      </p:grpSp>
      <p:grpSp>
        <p:nvGrpSpPr>
          <p:cNvPr id="41" name="Group 40">
            <a:extLst>
              <a:ext uri="{FF2B5EF4-FFF2-40B4-BE49-F238E27FC236}">
                <a16:creationId xmlns:a16="http://schemas.microsoft.com/office/drawing/2014/main" id="{6D3E6FDE-87FB-5716-D58A-FB985FD9488A}"/>
              </a:ext>
            </a:extLst>
          </p:cNvPr>
          <p:cNvGrpSpPr/>
          <p:nvPr/>
        </p:nvGrpSpPr>
        <p:grpSpPr>
          <a:xfrm>
            <a:off x="7429499" y="2703325"/>
            <a:ext cx="3143249" cy="4872656"/>
            <a:chOff x="7429499" y="2703325"/>
            <a:chExt cx="3143249" cy="4872656"/>
          </a:xfrm>
        </p:grpSpPr>
        <p:sp>
          <p:nvSpPr>
            <p:cNvPr id="30" name="Rectangle: Rounded Corners 29">
              <a:extLst>
                <a:ext uri="{FF2B5EF4-FFF2-40B4-BE49-F238E27FC236}">
                  <a16:creationId xmlns:a16="http://schemas.microsoft.com/office/drawing/2014/main" id="{FC488DAB-2932-05CF-3684-3FE1E31B0256}"/>
                </a:ext>
              </a:extLst>
            </p:cNvPr>
            <p:cNvSpPr/>
            <p:nvPr/>
          </p:nvSpPr>
          <p:spPr>
            <a:xfrm>
              <a:off x="7547875" y="3159461"/>
              <a:ext cx="2903959" cy="4411794"/>
            </a:xfrm>
            <a:prstGeom prst="roundRect">
              <a:avLst>
                <a:gd name="adj" fmla="val 6824"/>
              </a:avLst>
            </a:prstGeom>
            <a:solidFill>
              <a:schemeClr val="tx2">
                <a:lumMod val="50000"/>
              </a:schemeClr>
            </a:solidFill>
            <a:ln w="19050">
              <a:solidFill>
                <a:srgbClr val="EFEA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2" name="TextBox 31">
              <a:extLst>
                <a:ext uri="{FF2B5EF4-FFF2-40B4-BE49-F238E27FC236}">
                  <a16:creationId xmlns:a16="http://schemas.microsoft.com/office/drawing/2014/main" id="{6F531048-20B9-5049-8BB3-591F8EB5AE24}"/>
                </a:ext>
              </a:extLst>
            </p:cNvPr>
            <p:cNvSpPr txBox="1"/>
            <p:nvPr/>
          </p:nvSpPr>
          <p:spPr>
            <a:xfrm>
              <a:off x="7429499" y="5383532"/>
              <a:ext cx="3143249" cy="2192449"/>
            </a:xfrm>
            <a:prstGeom prst="rect">
              <a:avLst/>
            </a:prstGeom>
            <a:noFill/>
          </p:spPr>
          <p:txBody>
            <a:bodyPr wrap="square" lIns="0" tIns="0" rIns="0" bIns="0" rtlCol="0">
              <a:noAutofit/>
            </a:bodyPr>
            <a:lstStyle/>
            <a:p>
              <a:pPr algn="ctr">
                <a:lnSpc>
                  <a:spcPct val="120000"/>
                </a:lnSpc>
                <a:spcAft>
                  <a:spcPts val="600"/>
                </a:spcAft>
              </a:pPr>
              <a:r>
                <a:rPr lang="id" sz="1600" spc="50">
                  <a:solidFill>
                    <a:schemeClr val="accent3"/>
                  </a:solidFill>
                  <a:latin typeface="+mj-lt"/>
                </a:rPr>
                <a:t>ARI TELIAS</a:t>
              </a:r>
              <a:endParaRPr lang="en-US" sz="1400" spc="50">
                <a:solidFill>
                  <a:schemeClr val="accent3"/>
                </a:solidFill>
                <a:latin typeface="+mj-lt"/>
              </a:endParaRPr>
            </a:p>
            <a:p>
              <a:pPr algn="ctr">
                <a:lnSpc>
                  <a:spcPct val="120000"/>
                </a:lnSpc>
                <a:spcAft>
                  <a:spcPts val="3845"/>
                </a:spcAft>
              </a:pPr>
              <a:r>
                <a:rPr lang="id" sz="1100" spc="50">
                  <a:solidFill>
                    <a:srgbClr val="EFEAE6"/>
                  </a:solidFill>
                </a:rPr>
                <a:t>Chief Technology Officer, </a:t>
              </a:r>
              <a:br>
                <a:rPr lang="en-US" sz="1100" spc="50">
                  <a:solidFill>
                    <a:srgbClr val="EFEAE6"/>
                  </a:solidFill>
                </a:rPr>
              </a:br>
              <a:r>
                <a:rPr lang="id" sz="1100" spc="50">
                  <a:solidFill>
                    <a:srgbClr val="EFEAE6"/>
                  </a:solidFill>
                </a:rPr>
                <a:t>BSc Engineering</a:t>
              </a:r>
            </a:p>
            <a:p>
              <a:pPr algn="ctr">
                <a:lnSpc>
                  <a:spcPct val="120000"/>
                </a:lnSpc>
                <a:spcAft>
                  <a:spcPts val="2400"/>
                </a:spcAft>
              </a:pPr>
              <a:r>
                <a:rPr lang="id" sz="1100" spc="50">
                  <a:solidFill>
                    <a:srgbClr val="EFEAE6"/>
                  </a:solidFill>
                </a:rPr>
                <a:t>Pengembangan perangkat lunak, </a:t>
              </a:r>
              <a:br>
                <a:rPr lang="en-US" sz="1100" spc="50">
                  <a:solidFill>
                    <a:srgbClr val="EFEAE6"/>
                  </a:solidFill>
                </a:rPr>
              </a:br>
              <a:r>
                <a:rPr lang="id" sz="1100" spc="50">
                  <a:solidFill>
                    <a:srgbClr val="EFEAE6"/>
                  </a:solidFill>
                </a:rPr>
                <a:t>CAD 3D dan R&amp;D</a:t>
              </a:r>
            </a:p>
          </p:txBody>
        </p:sp>
        <p:pic>
          <p:nvPicPr>
            <p:cNvPr id="35" name="Picture 34" descr="Seseorang berjas jas&#10;&#10;Deskripsi dibuat secara otomatis">
              <a:extLst>
                <a:ext uri="{FF2B5EF4-FFF2-40B4-BE49-F238E27FC236}">
                  <a16:creationId xmlns:a16="http://schemas.microsoft.com/office/drawing/2014/main" id="{F535FFC5-0834-F49A-E384-84A432278279}"/>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7859258" y="2703325"/>
              <a:ext cx="2281196" cy="2423692"/>
            </a:xfrm>
            <a:custGeom>
              <a:avLst/>
              <a:gdLst>
                <a:gd name="connsiteX0" fmla="*/ 237032 w 3143250"/>
                <a:gd name="connsiteY0" fmla="*/ 0 h 3339595"/>
                <a:gd name="connsiteX1" fmla="*/ 2906218 w 3143250"/>
                <a:gd name="connsiteY1" fmla="*/ 0 h 3339595"/>
                <a:gd name="connsiteX2" fmla="*/ 3143250 w 3143250"/>
                <a:gd name="connsiteY2" fmla="*/ 237032 h 3339595"/>
                <a:gd name="connsiteX3" fmla="*/ 3143250 w 3143250"/>
                <a:gd name="connsiteY3" fmla="*/ 3102563 h 3339595"/>
                <a:gd name="connsiteX4" fmla="*/ 2906218 w 3143250"/>
                <a:gd name="connsiteY4" fmla="*/ 3339595 h 3339595"/>
                <a:gd name="connsiteX5" fmla="*/ 237032 w 3143250"/>
                <a:gd name="connsiteY5" fmla="*/ 3339595 h 3339595"/>
                <a:gd name="connsiteX6" fmla="*/ 0 w 3143250"/>
                <a:gd name="connsiteY6" fmla="*/ 3102563 h 3339595"/>
                <a:gd name="connsiteX7" fmla="*/ 0 w 3143250"/>
                <a:gd name="connsiteY7" fmla="*/ 237032 h 3339595"/>
                <a:gd name="connsiteX8" fmla="*/ 237032 w 3143250"/>
                <a:gd name="connsiteY8" fmla="*/ 0 h 3339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43250" h="3339595">
                  <a:moveTo>
                    <a:pt x="237032" y="0"/>
                  </a:moveTo>
                  <a:lnTo>
                    <a:pt x="2906218" y="0"/>
                  </a:lnTo>
                  <a:cubicBezTo>
                    <a:pt x="3037127" y="0"/>
                    <a:pt x="3143250" y="106123"/>
                    <a:pt x="3143250" y="237032"/>
                  </a:cubicBezTo>
                  <a:lnTo>
                    <a:pt x="3143250" y="3102563"/>
                  </a:lnTo>
                  <a:cubicBezTo>
                    <a:pt x="3143250" y="3233472"/>
                    <a:pt x="3037127" y="3339595"/>
                    <a:pt x="2906218" y="3339595"/>
                  </a:cubicBezTo>
                  <a:lnTo>
                    <a:pt x="237032" y="3339595"/>
                  </a:lnTo>
                  <a:cubicBezTo>
                    <a:pt x="106123" y="3339595"/>
                    <a:pt x="0" y="3233472"/>
                    <a:pt x="0" y="3102563"/>
                  </a:cubicBezTo>
                  <a:lnTo>
                    <a:pt x="0" y="237032"/>
                  </a:lnTo>
                  <a:cubicBezTo>
                    <a:pt x="0" y="106123"/>
                    <a:pt x="106123" y="0"/>
                    <a:pt x="237032" y="0"/>
                  </a:cubicBezTo>
                  <a:close/>
                </a:path>
              </a:pathLst>
            </a:custGeom>
            <a:ln w="19050">
              <a:solidFill>
                <a:srgbClr val="EFEAE6"/>
              </a:solidFill>
            </a:ln>
          </p:spPr>
        </p:pic>
      </p:grpSp>
      <p:grpSp>
        <p:nvGrpSpPr>
          <p:cNvPr id="40" name="Group 39">
            <a:extLst>
              <a:ext uri="{FF2B5EF4-FFF2-40B4-BE49-F238E27FC236}">
                <a16:creationId xmlns:a16="http://schemas.microsoft.com/office/drawing/2014/main" id="{A64201CA-BD1F-5FE4-1999-8B9FD387B382}"/>
              </a:ext>
            </a:extLst>
          </p:cNvPr>
          <p:cNvGrpSpPr/>
          <p:nvPr/>
        </p:nvGrpSpPr>
        <p:grpSpPr>
          <a:xfrm>
            <a:off x="4057649" y="2703324"/>
            <a:ext cx="3143249" cy="4872657"/>
            <a:chOff x="4057649" y="2703324"/>
            <a:chExt cx="3143249" cy="4872657"/>
          </a:xfrm>
        </p:grpSpPr>
        <p:sp>
          <p:nvSpPr>
            <p:cNvPr id="29" name="Rectangle: Rounded Corners 28">
              <a:extLst>
                <a:ext uri="{FF2B5EF4-FFF2-40B4-BE49-F238E27FC236}">
                  <a16:creationId xmlns:a16="http://schemas.microsoft.com/office/drawing/2014/main" id="{1AD35EA6-3C2A-9FDB-F62F-0F24FB9784B9}"/>
                </a:ext>
              </a:extLst>
            </p:cNvPr>
            <p:cNvSpPr/>
            <p:nvPr/>
          </p:nvSpPr>
          <p:spPr>
            <a:xfrm>
              <a:off x="4176279" y="3159461"/>
              <a:ext cx="2903959" cy="4411794"/>
            </a:xfrm>
            <a:prstGeom prst="roundRect">
              <a:avLst>
                <a:gd name="adj" fmla="val 6824"/>
              </a:avLst>
            </a:prstGeom>
            <a:solidFill>
              <a:schemeClr val="tx2">
                <a:lumMod val="50000"/>
              </a:schemeClr>
            </a:solidFill>
            <a:ln w="19050">
              <a:solidFill>
                <a:srgbClr val="EFEA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1" name="TextBox 30">
              <a:extLst>
                <a:ext uri="{FF2B5EF4-FFF2-40B4-BE49-F238E27FC236}">
                  <a16:creationId xmlns:a16="http://schemas.microsoft.com/office/drawing/2014/main" id="{1DA4264A-92CE-47BC-856B-E6A7209721E7}"/>
                </a:ext>
              </a:extLst>
            </p:cNvPr>
            <p:cNvSpPr txBox="1"/>
            <p:nvPr/>
          </p:nvSpPr>
          <p:spPr>
            <a:xfrm>
              <a:off x="4057649" y="5383532"/>
              <a:ext cx="3143249" cy="2192449"/>
            </a:xfrm>
            <a:prstGeom prst="rect">
              <a:avLst/>
            </a:prstGeom>
            <a:noFill/>
          </p:spPr>
          <p:txBody>
            <a:bodyPr wrap="square" lIns="0" tIns="0" rIns="0" bIns="0" rtlCol="0">
              <a:noAutofit/>
            </a:bodyPr>
            <a:lstStyle/>
            <a:p>
              <a:pPr algn="ctr">
                <a:lnSpc>
                  <a:spcPct val="120000"/>
                </a:lnSpc>
                <a:spcAft>
                  <a:spcPts val="600"/>
                </a:spcAft>
              </a:pPr>
              <a:r>
                <a:rPr lang="id" sz="1600" spc="50">
                  <a:solidFill>
                    <a:schemeClr val="accent3"/>
                  </a:solidFill>
                  <a:latin typeface="+mj-lt"/>
                </a:rPr>
                <a:t>JASON NELSON</a:t>
              </a:r>
              <a:endParaRPr lang="en-US" sz="1400" spc="50">
                <a:solidFill>
                  <a:schemeClr val="accent3"/>
                </a:solidFill>
                <a:latin typeface="+mj-lt"/>
              </a:endParaRPr>
            </a:p>
            <a:p>
              <a:pPr algn="ctr">
                <a:lnSpc>
                  <a:spcPct val="120000"/>
                </a:lnSpc>
                <a:spcAft>
                  <a:spcPts val="3845"/>
                </a:spcAft>
              </a:pPr>
              <a:r>
                <a:rPr lang="id" sz="1100" spc="50">
                  <a:solidFill>
                    <a:srgbClr val="EFEAE6"/>
                  </a:solidFill>
                </a:rPr>
                <a:t>Chief Operating Officer, </a:t>
              </a:r>
              <a:br>
                <a:rPr lang="en-US" sz="1100" spc="50">
                  <a:solidFill>
                    <a:srgbClr val="EFEAE6"/>
                  </a:solidFill>
                </a:rPr>
              </a:br>
              <a:r>
                <a:rPr lang="id" sz="1100" spc="50">
                  <a:solidFill>
                    <a:srgbClr val="EFEAE6"/>
                  </a:solidFill>
                </a:rPr>
                <a:t>MBA - Columbia</a:t>
              </a:r>
            </a:p>
            <a:p>
              <a:pPr algn="ctr">
                <a:lnSpc>
                  <a:spcPct val="120000"/>
                </a:lnSpc>
                <a:spcAft>
                  <a:spcPts val="2400"/>
                </a:spcAft>
              </a:pPr>
              <a:r>
                <a:rPr lang="id" sz="1100" spc="50">
                  <a:solidFill>
                    <a:srgbClr val="EFEAE6"/>
                  </a:solidFill>
                </a:rPr>
                <a:t>Jasa Keuangan </a:t>
              </a:r>
              <a:br>
                <a:rPr lang="en-US" sz="1100" spc="50">
                  <a:solidFill>
                    <a:srgbClr val="EFEAE6"/>
                  </a:solidFill>
                </a:rPr>
              </a:br>
              <a:r>
                <a:rPr lang="id" sz="1100" spc="50">
                  <a:solidFill>
                    <a:srgbClr val="EFEAE6"/>
                  </a:solidFill>
                </a:rPr>
                <a:t>dan Perbankan</a:t>
              </a:r>
              <a:endParaRPr lang="en-US" sz="1000" spc="50">
                <a:solidFill>
                  <a:srgbClr val="EFEAE6"/>
                </a:solidFill>
              </a:endParaRPr>
            </a:p>
          </p:txBody>
        </p:sp>
        <p:pic>
          <p:nvPicPr>
            <p:cNvPr id="36" name="Picture 35" descr="Seseorang yang mengenakan kacamata dan setelan jas&#10;&#10;Deskripsi dibuat secara otomatis">
              <a:extLst>
                <a:ext uri="{FF2B5EF4-FFF2-40B4-BE49-F238E27FC236}">
                  <a16:creationId xmlns:a16="http://schemas.microsoft.com/office/drawing/2014/main" id="{A5124673-8620-170C-BCD5-43FE2B9592F2}"/>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4487660" y="2703324"/>
              <a:ext cx="2281197" cy="2423693"/>
            </a:xfrm>
            <a:custGeom>
              <a:avLst/>
              <a:gdLst>
                <a:gd name="connsiteX0" fmla="*/ 237032 w 3143250"/>
                <a:gd name="connsiteY0" fmla="*/ 0 h 3339595"/>
                <a:gd name="connsiteX1" fmla="*/ 2906218 w 3143250"/>
                <a:gd name="connsiteY1" fmla="*/ 0 h 3339595"/>
                <a:gd name="connsiteX2" fmla="*/ 3143250 w 3143250"/>
                <a:gd name="connsiteY2" fmla="*/ 237032 h 3339595"/>
                <a:gd name="connsiteX3" fmla="*/ 3143250 w 3143250"/>
                <a:gd name="connsiteY3" fmla="*/ 3102563 h 3339595"/>
                <a:gd name="connsiteX4" fmla="*/ 2906218 w 3143250"/>
                <a:gd name="connsiteY4" fmla="*/ 3339595 h 3339595"/>
                <a:gd name="connsiteX5" fmla="*/ 237032 w 3143250"/>
                <a:gd name="connsiteY5" fmla="*/ 3339595 h 3339595"/>
                <a:gd name="connsiteX6" fmla="*/ 0 w 3143250"/>
                <a:gd name="connsiteY6" fmla="*/ 3102563 h 3339595"/>
                <a:gd name="connsiteX7" fmla="*/ 0 w 3143250"/>
                <a:gd name="connsiteY7" fmla="*/ 237032 h 3339595"/>
                <a:gd name="connsiteX8" fmla="*/ 237032 w 3143250"/>
                <a:gd name="connsiteY8" fmla="*/ 0 h 3339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43250" h="3339595">
                  <a:moveTo>
                    <a:pt x="237032" y="0"/>
                  </a:moveTo>
                  <a:lnTo>
                    <a:pt x="2906218" y="0"/>
                  </a:lnTo>
                  <a:cubicBezTo>
                    <a:pt x="3037127" y="0"/>
                    <a:pt x="3143250" y="106123"/>
                    <a:pt x="3143250" y="237032"/>
                  </a:cubicBezTo>
                  <a:lnTo>
                    <a:pt x="3143250" y="3102563"/>
                  </a:lnTo>
                  <a:cubicBezTo>
                    <a:pt x="3143250" y="3233472"/>
                    <a:pt x="3037127" y="3339595"/>
                    <a:pt x="2906218" y="3339595"/>
                  </a:cubicBezTo>
                  <a:lnTo>
                    <a:pt x="237032" y="3339595"/>
                  </a:lnTo>
                  <a:cubicBezTo>
                    <a:pt x="106123" y="3339595"/>
                    <a:pt x="0" y="3233472"/>
                    <a:pt x="0" y="3102563"/>
                  </a:cubicBezTo>
                  <a:lnTo>
                    <a:pt x="0" y="237032"/>
                  </a:lnTo>
                  <a:cubicBezTo>
                    <a:pt x="0" y="106123"/>
                    <a:pt x="106123" y="0"/>
                    <a:pt x="237032" y="0"/>
                  </a:cubicBezTo>
                  <a:close/>
                </a:path>
              </a:pathLst>
            </a:custGeom>
            <a:ln w="19050">
              <a:solidFill>
                <a:srgbClr val="EFEAE6"/>
              </a:solidFill>
            </a:ln>
          </p:spPr>
        </p:pic>
      </p:grpSp>
      <p:grpSp>
        <p:nvGrpSpPr>
          <p:cNvPr id="38" name="Group 37">
            <a:extLst>
              <a:ext uri="{FF2B5EF4-FFF2-40B4-BE49-F238E27FC236}">
                <a16:creationId xmlns:a16="http://schemas.microsoft.com/office/drawing/2014/main" id="{D10E40C5-8362-8772-B1E1-546379089AD5}"/>
              </a:ext>
            </a:extLst>
          </p:cNvPr>
          <p:cNvGrpSpPr/>
          <p:nvPr/>
        </p:nvGrpSpPr>
        <p:grpSpPr>
          <a:xfrm>
            <a:off x="685799" y="2703325"/>
            <a:ext cx="3143249" cy="4872656"/>
            <a:chOff x="685799" y="2703325"/>
            <a:chExt cx="3143249" cy="4872656"/>
          </a:xfrm>
        </p:grpSpPr>
        <p:sp>
          <p:nvSpPr>
            <p:cNvPr id="28" name="Rectangle: Rounded Corners 27">
              <a:extLst>
                <a:ext uri="{FF2B5EF4-FFF2-40B4-BE49-F238E27FC236}">
                  <a16:creationId xmlns:a16="http://schemas.microsoft.com/office/drawing/2014/main" id="{728D19AA-0B1B-C25C-E362-EF76483C5CE0}"/>
                </a:ext>
              </a:extLst>
            </p:cNvPr>
            <p:cNvSpPr/>
            <p:nvPr/>
          </p:nvSpPr>
          <p:spPr>
            <a:xfrm>
              <a:off x="804683" y="3159461"/>
              <a:ext cx="2903959" cy="4411794"/>
            </a:xfrm>
            <a:prstGeom prst="roundRect">
              <a:avLst>
                <a:gd name="adj" fmla="val 6824"/>
              </a:avLst>
            </a:prstGeom>
            <a:solidFill>
              <a:schemeClr val="tx2">
                <a:lumMod val="50000"/>
              </a:schemeClr>
            </a:solidFill>
            <a:ln w="19050">
              <a:solidFill>
                <a:srgbClr val="EFEA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TextBox 17">
              <a:extLst>
                <a:ext uri="{FF2B5EF4-FFF2-40B4-BE49-F238E27FC236}">
                  <a16:creationId xmlns:a16="http://schemas.microsoft.com/office/drawing/2014/main" id="{4D069095-D0E9-9686-9EFD-5F013024A2D3}"/>
                </a:ext>
              </a:extLst>
            </p:cNvPr>
            <p:cNvSpPr txBox="1"/>
            <p:nvPr/>
          </p:nvSpPr>
          <p:spPr>
            <a:xfrm>
              <a:off x="685799" y="5383532"/>
              <a:ext cx="3143249" cy="2192449"/>
            </a:xfrm>
            <a:prstGeom prst="rect">
              <a:avLst/>
            </a:prstGeom>
            <a:noFill/>
          </p:spPr>
          <p:txBody>
            <a:bodyPr wrap="square" lIns="0" tIns="0" rIns="0" bIns="0" rtlCol="0">
              <a:noAutofit/>
            </a:bodyPr>
            <a:lstStyle/>
            <a:p>
              <a:pPr algn="ctr">
                <a:lnSpc>
                  <a:spcPct val="120000"/>
                </a:lnSpc>
                <a:spcAft>
                  <a:spcPts val="600"/>
                </a:spcAft>
              </a:pPr>
              <a:r>
                <a:rPr lang="id" sz="1600" spc="50">
                  <a:solidFill>
                    <a:schemeClr val="accent3"/>
                  </a:solidFill>
                  <a:latin typeface="+mj-lt"/>
                </a:rPr>
                <a:t>ROGER MILFORD</a:t>
              </a:r>
              <a:endParaRPr lang="en-US" sz="1400" spc="50">
                <a:solidFill>
                  <a:schemeClr val="accent3"/>
                </a:solidFill>
                <a:latin typeface="+mj-lt"/>
              </a:endParaRPr>
            </a:p>
            <a:p>
              <a:pPr algn="ctr">
                <a:lnSpc>
                  <a:spcPct val="120000"/>
                </a:lnSpc>
                <a:spcAft>
                  <a:spcPts val="3845"/>
                </a:spcAft>
              </a:pPr>
              <a:r>
                <a:rPr lang="id" sz="1100" spc="50">
                  <a:solidFill>
                    <a:srgbClr val="EFEAE6"/>
                  </a:solidFill>
                </a:rPr>
                <a:t>Chief Executive Officer, </a:t>
              </a:r>
              <a:br>
                <a:rPr lang="en-US" sz="1100" spc="50">
                  <a:solidFill>
                    <a:srgbClr val="EFEAE6"/>
                  </a:solidFill>
                </a:rPr>
              </a:br>
              <a:r>
                <a:rPr lang="id" sz="1100" spc="50">
                  <a:solidFill>
                    <a:srgbClr val="EFEAE6"/>
                  </a:solidFill>
                </a:rPr>
                <a:t>MBA – Columbia</a:t>
              </a:r>
            </a:p>
            <a:p>
              <a:pPr algn="ctr">
                <a:lnSpc>
                  <a:spcPct val="120000"/>
                </a:lnSpc>
                <a:spcAft>
                  <a:spcPts val="1800"/>
                </a:spcAft>
              </a:pPr>
              <a:r>
                <a:rPr lang="id" sz="1100" spc="50">
                  <a:solidFill>
                    <a:srgbClr val="EFEAE6"/>
                  </a:solidFill>
                </a:rPr>
                <a:t>Teknologi, Perawatan Kesehatan </a:t>
              </a:r>
              <a:br>
                <a:rPr lang="en-US" sz="1100" spc="50">
                  <a:solidFill>
                    <a:srgbClr val="EFEAE6"/>
                  </a:solidFill>
                </a:rPr>
              </a:br>
              <a:r>
                <a:rPr lang="id" sz="1100" spc="50">
                  <a:solidFill>
                    <a:srgbClr val="EFEAE6"/>
                  </a:solidFill>
                </a:rPr>
                <a:t>dan Bioteknologi</a:t>
              </a:r>
            </a:p>
          </p:txBody>
        </p:sp>
        <p:pic>
          <p:nvPicPr>
            <p:cNvPr id="37" name="Picture 36" descr="Seseorang berjas jas&#10;&#10;Deskripsi dibuat secara otomatis">
              <a:extLst>
                <a:ext uri="{FF2B5EF4-FFF2-40B4-BE49-F238E27FC236}">
                  <a16:creationId xmlns:a16="http://schemas.microsoft.com/office/drawing/2014/main" id="{B1BAE49D-BBB4-618B-D93A-5565CC997C68}"/>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117586" y="2703325"/>
              <a:ext cx="2279673" cy="2422074"/>
            </a:xfrm>
            <a:custGeom>
              <a:avLst/>
              <a:gdLst>
                <a:gd name="connsiteX0" fmla="*/ 237032 w 3143250"/>
                <a:gd name="connsiteY0" fmla="*/ 0 h 3339595"/>
                <a:gd name="connsiteX1" fmla="*/ 2906218 w 3143250"/>
                <a:gd name="connsiteY1" fmla="*/ 0 h 3339595"/>
                <a:gd name="connsiteX2" fmla="*/ 3143250 w 3143250"/>
                <a:gd name="connsiteY2" fmla="*/ 237032 h 3339595"/>
                <a:gd name="connsiteX3" fmla="*/ 3143250 w 3143250"/>
                <a:gd name="connsiteY3" fmla="*/ 3102563 h 3339595"/>
                <a:gd name="connsiteX4" fmla="*/ 2906218 w 3143250"/>
                <a:gd name="connsiteY4" fmla="*/ 3339595 h 3339595"/>
                <a:gd name="connsiteX5" fmla="*/ 237032 w 3143250"/>
                <a:gd name="connsiteY5" fmla="*/ 3339595 h 3339595"/>
                <a:gd name="connsiteX6" fmla="*/ 0 w 3143250"/>
                <a:gd name="connsiteY6" fmla="*/ 3102563 h 3339595"/>
                <a:gd name="connsiteX7" fmla="*/ 0 w 3143250"/>
                <a:gd name="connsiteY7" fmla="*/ 237032 h 3339595"/>
                <a:gd name="connsiteX8" fmla="*/ 237032 w 3143250"/>
                <a:gd name="connsiteY8" fmla="*/ 0 h 3339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43250" h="3339595">
                  <a:moveTo>
                    <a:pt x="237032" y="0"/>
                  </a:moveTo>
                  <a:lnTo>
                    <a:pt x="2906218" y="0"/>
                  </a:lnTo>
                  <a:cubicBezTo>
                    <a:pt x="3037127" y="0"/>
                    <a:pt x="3143250" y="106123"/>
                    <a:pt x="3143250" y="237032"/>
                  </a:cubicBezTo>
                  <a:lnTo>
                    <a:pt x="3143250" y="3102563"/>
                  </a:lnTo>
                  <a:cubicBezTo>
                    <a:pt x="3143250" y="3233472"/>
                    <a:pt x="3037127" y="3339595"/>
                    <a:pt x="2906218" y="3339595"/>
                  </a:cubicBezTo>
                  <a:lnTo>
                    <a:pt x="237032" y="3339595"/>
                  </a:lnTo>
                  <a:cubicBezTo>
                    <a:pt x="106123" y="3339595"/>
                    <a:pt x="0" y="3233472"/>
                    <a:pt x="0" y="3102563"/>
                  </a:cubicBezTo>
                  <a:lnTo>
                    <a:pt x="0" y="237032"/>
                  </a:lnTo>
                  <a:cubicBezTo>
                    <a:pt x="0" y="106123"/>
                    <a:pt x="106123" y="0"/>
                    <a:pt x="237032" y="0"/>
                  </a:cubicBezTo>
                  <a:close/>
                </a:path>
              </a:pathLst>
            </a:custGeom>
            <a:ln w="19050">
              <a:solidFill>
                <a:srgbClr val="EFEAE6"/>
              </a:solidFill>
            </a:ln>
          </p:spPr>
        </p:pic>
      </p:grpSp>
      <p:pic>
        <p:nvPicPr>
          <p:cNvPr id="2" name="Picture 1">
            <a:extLst>
              <a:ext uri="{FF2B5EF4-FFF2-40B4-BE49-F238E27FC236}">
                <a16:creationId xmlns:a16="http://schemas.microsoft.com/office/drawing/2014/main" id="{0EE29D4C-D1FD-7958-16FC-354E0219D7B7}"/>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19100" y="346486"/>
            <a:ext cx="2527164" cy="928858"/>
          </a:xfrm>
          <a:prstGeom prst="rect">
            <a:avLst/>
          </a:prstGeom>
        </p:spPr>
      </p:pic>
    </p:spTree>
    <p:extLst>
      <p:ext uri="{BB962C8B-B14F-4D97-AF65-F5344CB8AC3E}">
        <p14:creationId xmlns:p14="http://schemas.microsoft.com/office/powerpoint/2010/main" val="26670103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CC55CEE1-C4EE-A64D-8416-C45D2E64F6BE}"/>
              </a:ext>
            </a:extLst>
          </p:cNvPr>
          <p:cNvSpPr/>
          <p:nvPr/>
        </p:nvSpPr>
        <p:spPr>
          <a:xfrm>
            <a:off x="-1" y="-2"/>
            <a:ext cx="4899259" cy="8229602"/>
          </a:xfrm>
          <a:prstGeom prst="roundRect">
            <a:avLst>
              <a:gd name="adj" fmla="val 0"/>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TextBox 9">
            <a:extLst>
              <a:ext uri="{FF2B5EF4-FFF2-40B4-BE49-F238E27FC236}">
                <a16:creationId xmlns:a16="http://schemas.microsoft.com/office/drawing/2014/main" id="{BD5D9125-2E8A-08EB-554E-11106D9324C2}"/>
              </a:ext>
            </a:extLst>
          </p:cNvPr>
          <p:cNvSpPr txBox="1"/>
          <p:nvPr/>
        </p:nvSpPr>
        <p:spPr>
          <a:xfrm>
            <a:off x="519741" y="1181100"/>
            <a:ext cx="4237453" cy="1569660"/>
          </a:xfrm>
          <a:prstGeom prst="rect">
            <a:avLst/>
          </a:prstGeom>
          <a:noFill/>
        </p:spPr>
        <p:txBody>
          <a:bodyPr wrap="square" lIns="0" tIns="0" rIns="0" bIns="0" rtlCol="0" anchor="t">
            <a:spAutoFit/>
          </a:bodyPr>
          <a:lstStyle/>
          <a:p>
            <a:r>
              <a:rPr lang="id" sz="2200">
                <a:solidFill>
                  <a:srgbClr val="EFEAE6"/>
                </a:solidFill>
              </a:rPr>
              <a:t>Bicaralah dengan kami...</a:t>
            </a:r>
          </a:p>
          <a:p>
            <a:r>
              <a:rPr lang="id" sz="4000">
                <a:solidFill>
                  <a:schemeClr val="accent3"/>
                </a:solidFill>
                <a:latin typeface="+mj-lt"/>
              </a:rPr>
              <a:t>Kami di sini untuk membantu</a:t>
            </a:r>
          </a:p>
        </p:txBody>
      </p:sp>
      <p:sp>
        <p:nvSpPr>
          <p:cNvPr id="16" name="TextBox 15">
            <a:extLst>
              <a:ext uri="{FF2B5EF4-FFF2-40B4-BE49-F238E27FC236}">
                <a16:creationId xmlns:a16="http://schemas.microsoft.com/office/drawing/2014/main" id="{F0575B1E-34B0-9078-4068-254AF1177B8D}"/>
              </a:ext>
            </a:extLst>
          </p:cNvPr>
          <p:cNvSpPr txBox="1"/>
          <p:nvPr/>
        </p:nvSpPr>
        <p:spPr>
          <a:xfrm>
            <a:off x="519742" y="3112453"/>
            <a:ext cx="3901787" cy="4627549"/>
          </a:xfrm>
          <a:prstGeom prst="rect">
            <a:avLst/>
          </a:prstGeom>
          <a:noFill/>
        </p:spPr>
        <p:txBody>
          <a:bodyPr wrap="square" lIns="0" tIns="0" rIns="0" bIns="0" rtlCol="0" anchor="t">
            <a:spAutoFit/>
          </a:bodyPr>
          <a:lstStyle/>
          <a:p>
            <a:pPr>
              <a:lnSpc>
                <a:spcPct val="120000"/>
              </a:lnSpc>
            </a:pPr>
            <a:r>
              <a:rPr lang="id" spc="90">
                <a:solidFill>
                  <a:srgbClr val="EFEAE6"/>
                </a:solidFill>
              </a:rPr>
              <a:t>Karena AI Analytics beralih dari hanya digunakan oleh pengadopsi awal ke penggunaan arus utama, AiDANT berada di garis depan Analitik AI di Kamera. </a:t>
            </a:r>
          </a:p>
          <a:p>
            <a:pPr>
              <a:lnSpc>
                <a:spcPct val="120000"/>
              </a:lnSpc>
            </a:pPr>
            <a:endParaRPr lang="en-US" spc="90">
              <a:solidFill>
                <a:srgbClr val="EFEAE6"/>
              </a:solidFill>
            </a:endParaRPr>
          </a:p>
          <a:p>
            <a:pPr>
              <a:lnSpc>
                <a:spcPct val="120000"/>
              </a:lnSpc>
            </a:pPr>
            <a:r>
              <a:rPr lang="id" spc="90">
                <a:solidFill>
                  <a:srgbClr val="EFEAE6"/>
                </a:solidFill>
              </a:rPr>
              <a:t>Kami dengan senang hati memberi Anda lisensi uji coba gratis dan semua dukungan yang diperlukan untuk membantu Anda mendukung klien Anda.</a:t>
            </a:r>
          </a:p>
          <a:p>
            <a:pPr>
              <a:lnSpc>
                <a:spcPct val="120000"/>
              </a:lnSpc>
            </a:pPr>
            <a:endParaRPr lang="en-US" spc="90">
              <a:solidFill>
                <a:srgbClr val="EFEAE6"/>
              </a:solidFill>
            </a:endParaRPr>
          </a:p>
          <a:p>
            <a:pPr>
              <a:lnSpc>
                <a:spcPct val="120000"/>
              </a:lnSpc>
            </a:pPr>
            <a:r>
              <a:rPr lang="id" spc="90">
                <a:solidFill>
                  <a:srgbClr val="EFEAE6"/>
                </a:solidFill>
              </a:rPr>
              <a:t>Jika Anda membutuhkan tim teknis kami untuk berbicara dengan klien Anda untuk menyelesaikan masalah tertentu, beri tahu kami. </a:t>
            </a:r>
          </a:p>
        </p:txBody>
      </p:sp>
      <p:grpSp>
        <p:nvGrpSpPr>
          <p:cNvPr id="61" name="Group 60">
            <a:extLst>
              <a:ext uri="{FF2B5EF4-FFF2-40B4-BE49-F238E27FC236}">
                <a16:creationId xmlns:a16="http://schemas.microsoft.com/office/drawing/2014/main" id="{F6E508A3-9D6B-1028-6725-A112115BE5D2}"/>
              </a:ext>
            </a:extLst>
          </p:cNvPr>
          <p:cNvGrpSpPr/>
          <p:nvPr/>
        </p:nvGrpSpPr>
        <p:grpSpPr>
          <a:xfrm>
            <a:off x="6201050" y="1056167"/>
            <a:ext cx="7127556" cy="6485314"/>
            <a:chOff x="6201050" y="651975"/>
            <a:chExt cx="7127556" cy="6485314"/>
          </a:xfrm>
        </p:grpSpPr>
        <p:grpSp>
          <p:nvGrpSpPr>
            <p:cNvPr id="58" name="Group 57">
              <a:extLst>
                <a:ext uri="{FF2B5EF4-FFF2-40B4-BE49-F238E27FC236}">
                  <a16:creationId xmlns:a16="http://schemas.microsoft.com/office/drawing/2014/main" id="{8BD47D25-0CAD-D914-C56F-E4C483E369CC}"/>
                </a:ext>
              </a:extLst>
            </p:cNvPr>
            <p:cNvGrpSpPr/>
            <p:nvPr/>
          </p:nvGrpSpPr>
          <p:grpSpPr>
            <a:xfrm>
              <a:off x="6201050" y="4114800"/>
              <a:ext cx="3081936" cy="3022489"/>
              <a:chOff x="5774232" y="4410735"/>
              <a:chExt cx="3081936" cy="3022489"/>
            </a:xfrm>
          </p:grpSpPr>
          <p:sp>
            <p:nvSpPr>
              <p:cNvPr id="48" name="Rectangle: Rounded Corners 47">
                <a:extLst>
                  <a:ext uri="{FF2B5EF4-FFF2-40B4-BE49-F238E27FC236}">
                    <a16:creationId xmlns:a16="http://schemas.microsoft.com/office/drawing/2014/main" id="{7D1E21D0-9B67-9E36-8764-667A4C0045EC}"/>
                  </a:ext>
                </a:extLst>
              </p:cNvPr>
              <p:cNvSpPr/>
              <p:nvPr/>
            </p:nvSpPr>
            <p:spPr>
              <a:xfrm>
                <a:off x="5774232" y="5122879"/>
                <a:ext cx="3081936" cy="2310345"/>
              </a:xfrm>
              <a:prstGeom prst="roundRect">
                <a:avLst>
                  <a:gd name="adj" fmla="val 11299"/>
                </a:avLst>
              </a:prstGeom>
              <a:solidFill>
                <a:srgbClr val="EFEAE6"/>
              </a:solidFill>
              <a:ln w="190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id">
                    <a:solidFill>
                      <a:schemeClr val="accent3"/>
                    </a:solidFill>
                    <a:latin typeface="+mj-lt"/>
                  </a:rPr>
                  <a:t>VALIDASI </a:t>
                </a:r>
                <a:br>
                  <a:rPr lang="en-CA">
                    <a:solidFill>
                      <a:schemeClr val="accent3"/>
                    </a:solidFill>
                    <a:latin typeface="+mj-lt"/>
                  </a:rPr>
                </a:br>
                <a:r>
                  <a:rPr lang="id">
                    <a:solidFill>
                      <a:schemeClr val="accent3"/>
                    </a:solidFill>
                    <a:latin typeface="+mj-lt"/>
                  </a:rPr>
                  <a:t>SOLUSI YANG MEMBERIKAN ROI NYATA</a:t>
                </a:r>
              </a:p>
            </p:txBody>
          </p:sp>
          <p:sp>
            <p:nvSpPr>
              <p:cNvPr id="52" name="Rectangle 51">
                <a:extLst>
                  <a:ext uri="{FF2B5EF4-FFF2-40B4-BE49-F238E27FC236}">
                    <a16:creationId xmlns:a16="http://schemas.microsoft.com/office/drawing/2014/main" id="{24F56CA2-4371-A4AC-CF04-719DBF61778C}"/>
                  </a:ext>
                </a:extLst>
              </p:cNvPr>
              <p:cNvSpPr/>
              <p:nvPr/>
            </p:nvSpPr>
            <p:spPr>
              <a:xfrm>
                <a:off x="6399448" y="4994714"/>
                <a:ext cx="1837944" cy="329878"/>
              </a:xfrm>
              <a:prstGeom prst="rect">
                <a:avLst/>
              </a:prstGeom>
              <a:solidFill>
                <a:srgbClr val="EFEA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2" name="Graphic 21" descr="Garis besar centang lencana">
                <a:extLst>
                  <a:ext uri="{FF2B5EF4-FFF2-40B4-BE49-F238E27FC236}">
                    <a16:creationId xmlns:a16="http://schemas.microsoft.com/office/drawing/2014/main" id="{D8D43794-324D-A9C4-EB58-BB667DFBB3E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673709" y="4410735"/>
                <a:ext cx="1289422" cy="1289422"/>
              </a:xfrm>
              <a:prstGeom prst="rect">
                <a:avLst/>
              </a:prstGeom>
            </p:spPr>
          </p:pic>
        </p:grpSp>
        <p:grpSp>
          <p:nvGrpSpPr>
            <p:cNvPr id="59" name="Group 58">
              <a:extLst>
                <a:ext uri="{FF2B5EF4-FFF2-40B4-BE49-F238E27FC236}">
                  <a16:creationId xmlns:a16="http://schemas.microsoft.com/office/drawing/2014/main" id="{5F633908-2E53-DDF0-395E-2611F6826275}"/>
                </a:ext>
              </a:extLst>
            </p:cNvPr>
            <p:cNvGrpSpPr/>
            <p:nvPr/>
          </p:nvGrpSpPr>
          <p:grpSpPr>
            <a:xfrm>
              <a:off x="10246670" y="4114800"/>
              <a:ext cx="3081936" cy="3022489"/>
              <a:chOff x="10445348" y="4410735"/>
              <a:chExt cx="3081936" cy="3022489"/>
            </a:xfrm>
          </p:grpSpPr>
          <p:sp>
            <p:nvSpPr>
              <p:cNvPr id="49" name="Rectangle: Rounded Corners 48">
                <a:extLst>
                  <a:ext uri="{FF2B5EF4-FFF2-40B4-BE49-F238E27FC236}">
                    <a16:creationId xmlns:a16="http://schemas.microsoft.com/office/drawing/2014/main" id="{69CF6677-80F1-D5E6-0597-13783264B51F}"/>
                  </a:ext>
                </a:extLst>
              </p:cNvPr>
              <p:cNvSpPr/>
              <p:nvPr/>
            </p:nvSpPr>
            <p:spPr>
              <a:xfrm>
                <a:off x="10445348" y="5122879"/>
                <a:ext cx="3081936" cy="2310345"/>
              </a:xfrm>
              <a:prstGeom prst="roundRect">
                <a:avLst>
                  <a:gd name="adj" fmla="val 11299"/>
                </a:avLst>
              </a:prstGeom>
              <a:solidFill>
                <a:srgbClr val="EFEAE6"/>
              </a:solidFill>
              <a:ln w="190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id">
                    <a:solidFill>
                      <a:schemeClr val="accent3"/>
                    </a:solidFill>
                    <a:latin typeface="+mj-lt"/>
                  </a:rPr>
                  <a:t>INOVASI PEMENANG PENGHARGAAN</a:t>
                </a:r>
              </a:p>
            </p:txBody>
          </p:sp>
          <p:sp>
            <p:nvSpPr>
              <p:cNvPr id="55" name="Rectangle 54">
                <a:extLst>
                  <a:ext uri="{FF2B5EF4-FFF2-40B4-BE49-F238E27FC236}">
                    <a16:creationId xmlns:a16="http://schemas.microsoft.com/office/drawing/2014/main" id="{870DE43E-C837-D5E5-4BAE-05237EC40DD4}"/>
                  </a:ext>
                </a:extLst>
              </p:cNvPr>
              <p:cNvSpPr/>
              <p:nvPr/>
            </p:nvSpPr>
            <p:spPr>
              <a:xfrm>
                <a:off x="11070564" y="4994714"/>
                <a:ext cx="1837944" cy="329878"/>
              </a:xfrm>
              <a:prstGeom prst="rect">
                <a:avLst/>
              </a:prstGeom>
              <a:solidFill>
                <a:srgbClr val="EFEA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4" name="Graphic 23" descr="Garis besar pita">
                <a:extLst>
                  <a:ext uri="{FF2B5EF4-FFF2-40B4-BE49-F238E27FC236}">
                    <a16:creationId xmlns:a16="http://schemas.microsoft.com/office/drawing/2014/main" id="{EF194515-1F3B-35F7-FE85-E6B261B343C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344825" y="4410735"/>
                <a:ext cx="1289422" cy="1289422"/>
              </a:xfrm>
              <a:prstGeom prst="rect">
                <a:avLst/>
              </a:prstGeom>
            </p:spPr>
          </p:pic>
        </p:grpSp>
        <p:grpSp>
          <p:nvGrpSpPr>
            <p:cNvPr id="57" name="Group 56">
              <a:extLst>
                <a:ext uri="{FF2B5EF4-FFF2-40B4-BE49-F238E27FC236}">
                  <a16:creationId xmlns:a16="http://schemas.microsoft.com/office/drawing/2014/main" id="{F49048F7-2373-35B1-7DFE-BBA965BD1A35}"/>
                </a:ext>
              </a:extLst>
            </p:cNvPr>
            <p:cNvGrpSpPr/>
            <p:nvPr/>
          </p:nvGrpSpPr>
          <p:grpSpPr>
            <a:xfrm>
              <a:off x="10246670" y="729940"/>
              <a:ext cx="3081936" cy="2944524"/>
              <a:chOff x="10445348" y="585539"/>
              <a:chExt cx="3081936" cy="2944524"/>
            </a:xfrm>
          </p:grpSpPr>
          <p:sp>
            <p:nvSpPr>
              <p:cNvPr id="46" name="Rectangle: Rounded Corners 45">
                <a:extLst>
                  <a:ext uri="{FF2B5EF4-FFF2-40B4-BE49-F238E27FC236}">
                    <a16:creationId xmlns:a16="http://schemas.microsoft.com/office/drawing/2014/main" id="{4FFFC104-CEB6-BB62-E863-0C6469A7E87A}"/>
                  </a:ext>
                </a:extLst>
              </p:cNvPr>
              <p:cNvSpPr/>
              <p:nvPr/>
            </p:nvSpPr>
            <p:spPr>
              <a:xfrm>
                <a:off x="10445348" y="1219718"/>
                <a:ext cx="3081936" cy="2310345"/>
              </a:xfrm>
              <a:prstGeom prst="roundRect">
                <a:avLst>
                  <a:gd name="adj" fmla="val 11299"/>
                </a:avLst>
              </a:prstGeom>
              <a:solidFill>
                <a:srgbClr val="EFEAE6"/>
              </a:solidFill>
              <a:ln w="190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id">
                    <a:solidFill>
                      <a:schemeClr val="accent3"/>
                    </a:solidFill>
                    <a:latin typeface="+mj-lt"/>
                  </a:rPr>
                  <a:t>PERTUMBUHAN SEKTOR AI </a:t>
                </a:r>
                <a:br>
                  <a:rPr lang="en-CA">
                    <a:solidFill>
                      <a:schemeClr val="accent3"/>
                    </a:solidFill>
                    <a:latin typeface="+mj-lt"/>
                  </a:rPr>
                </a:br>
                <a:r>
                  <a:rPr lang="id">
                    <a:solidFill>
                      <a:schemeClr val="accent3"/>
                    </a:solidFill>
                    <a:latin typeface="+mj-lt"/>
                  </a:rPr>
                  <a:t>DAN KLIEN UTAMA YANG MENGGUNAKAN</a:t>
                </a:r>
              </a:p>
            </p:txBody>
          </p:sp>
          <p:sp>
            <p:nvSpPr>
              <p:cNvPr id="54" name="Rectangle 53">
                <a:extLst>
                  <a:ext uri="{FF2B5EF4-FFF2-40B4-BE49-F238E27FC236}">
                    <a16:creationId xmlns:a16="http://schemas.microsoft.com/office/drawing/2014/main" id="{181B7923-56CF-D8AB-8B17-2BFCA4566E51}"/>
                  </a:ext>
                </a:extLst>
              </p:cNvPr>
              <p:cNvSpPr/>
              <p:nvPr/>
            </p:nvSpPr>
            <p:spPr>
              <a:xfrm>
                <a:off x="11070564" y="1095673"/>
                <a:ext cx="1837944" cy="329878"/>
              </a:xfrm>
              <a:prstGeom prst="rect">
                <a:avLst/>
              </a:prstGeom>
              <a:solidFill>
                <a:srgbClr val="EFEA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36" name="Graphic 35" descr="Grafik batang dengan garis besar tren naik">
                <a:extLst>
                  <a:ext uri="{FF2B5EF4-FFF2-40B4-BE49-F238E27FC236}">
                    <a16:creationId xmlns:a16="http://schemas.microsoft.com/office/drawing/2014/main" id="{744F9FDC-E5C5-F7C3-ED1F-CF7991221AD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422790" y="585539"/>
                <a:ext cx="1133492" cy="1133492"/>
              </a:xfrm>
              <a:prstGeom prst="rect">
                <a:avLst/>
              </a:prstGeom>
            </p:spPr>
          </p:pic>
        </p:grpSp>
        <p:grpSp>
          <p:nvGrpSpPr>
            <p:cNvPr id="56" name="Group 55">
              <a:extLst>
                <a:ext uri="{FF2B5EF4-FFF2-40B4-BE49-F238E27FC236}">
                  <a16:creationId xmlns:a16="http://schemas.microsoft.com/office/drawing/2014/main" id="{C812DE2C-88C6-709C-6B3C-0FFB4121C7FD}"/>
                </a:ext>
              </a:extLst>
            </p:cNvPr>
            <p:cNvGrpSpPr/>
            <p:nvPr/>
          </p:nvGrpSpPr>
          <p:grpSpPr>
            <a:xfrm>
              <a:off x="6201050" y="651975"/>
              <a:ext cx="3081936" cy="3022489"/>
              <a:chOff x="5774232" y="507574"/>
              <a:chExt cx="3081936" cy="3022489"/>
            </a:xfrm>
          </p:grpSpPr>
          <p:sp>
            <p:nvSpPr>
              <p:cNvPr id="2" name="Rectangle: Rounded Corners 1">
                <a:extLst>
                  <a:ext uri="{FF2B5EF4-FFF2-40B4-BE49-F238E27FC236}">
                    <a16:creationId xmlns:a16="http://schemas.microsoft.com/office/drawing/2014/main" id="{807C86D5-07FF-EC99-7BB8-1B6E9B0829E8}"/>
                  </a:ext>
                </a:extLst>
              </p:cNvPr>
              <p:cNvSpPr/>
              <p:nvPr/>
            </p:nvSpPr>
            <p:spPr>
              <a:xfrm>
                <a:off x="5774232" y="1219718"/>
                <a:ext cx="3081936" cy="2310345"/>
              </a:xfrm>
              <a:prstGeom prst="roundRect">
                <a:avLst>
                  <a:gd name="adj" fmla="val 11299"/>
                </a:avLst>
              </a:prstGeom>
              <a:solidFill>
                <a:srgbClr val="EFEAE6"/>
              </a:solidFill>
              <a:ln w="190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id">
                    <a:solidFill>
                      <a:schemeClr val="accent3"/>
                    </a:solidFill>
                    <a:latin typeface="+mj-lt"/>
                  </a:rPr>
                  <a:t>PERJANJIAN DISTRIBUSI SUDAH DITANDATANGANI</a:t>
                </a:r>
              </a:p>
            </p:txBody>
          </p:sp>
          <p:sp>
            <p:nvSpPr>
              <p:cNvPr id="53" name="Rectangle 52">
                <a:extLst>
                  <a:ext uri="{FF2B5EF4-FFF2-40B4-BE49-F238E27FC236}">
                    <a16:creationId xmlns:a16="http://schemas.microsoft.com/office/drawing/2014/main" id="{71C1C052-76C7-AEF7-E5F8-010C9F7BB599}"/>
                  </a:ext>
                </a:extLst>
              </p:cNvPr>
              <p:cNvSpPr/>
              <p:nvPr/>
            </p:nvSpPr>
            <p:spPr>
              <a:xfrm>
                <a:off x="6399728" y="1095673"/>
                <a:ext cx="1837385" cy="329878"/>
              </a:xfrm>
              <a:prstGeom prst="rect">
                <a:avLst/>
              </a:prstGeom>
              <a:solidFill>
                <a:srgbClr val="EFEA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1" name="Graphic 50" descr="Garis besar dunia">
                <a:extLst>
                  <a:ext uri="{FF2B5EF4-FFF2-40B4-BE49-F238E27FC236}">
                    <a16:creationId xmlns:a16="http://schemas.microsoft.com/office/drawing/2014/main" id="{3DC5F83A-8B51-0500-77F6-94D9E1BC76B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673768" y="507574"/>
                <a:ext cx="1289304" cy="1289304"/>
              </a:xfrm>
              <a:prstGeom prst="rect">
                <a:avLst/>
              </a:prstGeom>
            </p:spPr>
          </p:pic>
        </p:grpSp>
      </p:grpSp>
      <p:pic>
        <p:nvPicPr>
          <p:cNvPr id="3" name="Picture 2">
            <a:extLst>
              <a:ext uri="{FF2B5EF4-FFF2-40B4-BE49-F238E27FC236}">
                <a16:creationId xmlns:a16="http://schemas.microsoft.com/office/drawing/2014/main" id="{D7229D4B-B458-6DB1-A7F7-0CB26C0D68F6}"/>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391805" y="127309"/>
            <a:ext cx="2527164" cy="928858"/>
          </a:xfrm>
          <a:prstGeom prst="rect">
            <a:avLst/>
          </a:prstGeom>
        </p:spPr>
      </p:pic>
    </p:spTree>
    <p:extLst>
      <p:ext uri="{BB962C8B-B14F-4D97-AF65-F5344CB8AC3E}">
        <p14:creationId xmlns:p14="http://schemas.microsoft.com/office/powerpoint/2010/main" val="17917064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0612EF9-5895-E5F2-05CB-C39EC7EA7D81}"/>
              </a:ext>
            </a:extLst>
          </p:cNvPr>
          <p:cNvSpPr txBox="1"/>
          <p:nvPr/>
        </p:nvSpPr>
        <p:spPr>
          <a:xfrm>
            <a:off x="1526027" y="1181100"/>
            <a:ext cx="10338024" cy="2954655"/>
          </a:xfrm>
          <a:prstGeom prst="rect">
            <a:avLst/>
          </a:prstGeom>
          <a:noFill/>
        </p:spPr>
        <p:txBody>
          <a:bodyPr wrap="square" lIns="0" tIns="0" rIns="0" bIns="0" rtlCol="0" anchor="ctr">
            <a:spAutoFit/>
          </a:bodyPr>
          <a:lstStyle/>
          <a:p>
            <a:r>
              <a:rPr lang="id" sz="9600" spc="200">
                <a:solidFill>
                  <a:srgbClr val="EFEAE6"/>
                </a:solidFill>
                <a:latin typeface="Calibri" panose="020F0502020204030204" pitchFamily="34" charset="0"/>
                <a:cs typeface="Calibri" panose="020F0502020204030204" pitchFamily="34" charset="0"/>
              </a:rPr>
              <a:t>BERTERIMA KASIH</a:t>
            </a:r>
          </a:p>
          <a:p>
            <a:r>
              <a:rPr lang="id" sz="9600" spc="200">
                <a:solidFill>
                  <a:srgbClr val="EFEAE6"/>
                </a:solidFill>
                <a:latin typeface="Calibri" panose="020F0502020204030204" pitchFamily="34" charset="0"/>
                <a:cs typeface="Calibri" panose="020F0502020204030204" pitchFamily="34" charset="0"/>
              </a:rPr>
              <a:t>KAMU</a:t>
            </a:r>
          </a:p>
        </p:txBody>
      </p:sp>
      <p:sp>
        <p:nvSpPr>
          <p:cNvPr id="12" name="Rectangle: Rounded Corners 11">
            <a:extLst>
              <a:ext uri="{FF2B5EF4-FFF2-40B4-BE49-F238E27FC236}">
                <a16:creationId xmlns:a16="http://schemas.microsoft.com/office/drawing/2014/main" id="{DEC4C32A-DDEA-04A4-C389-D9C5E424BB44}"/>
              </a:ext>
            </a:extLst>
          </p:cNvPr>
          <p:cNvSpPr/>
          <p:nvPr/>
        </p:nvSpPr>
        <p:spPr>
          <a:xfrm>
            <a:off x="1526027" y="4267676"/>
            <a:ext cx="891057" cy="144780"/>
          </a:xfrm>
          <a:prstGeom prst="roundRect">
            <a:avLst>
              <a:gd name="adj" fmla="val 0"/>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CA"/>
          </a:p>
        </p:txBody>
      </p:sp>
      <p:sp>
        <p:nvSpPr>
          <p:cNvPr id="2" name="TextBox 1">
            <a:extLst>
              <a:ext uri="{FF2B5EF4-FFF2-40B4-BE49-F238E27FC236}">
                <a16:creationId xmlns:a16="http://schemas.microsoft.com/office/drawing/2014/main" id="{2AD48846-1754-C80B-84C2-CF3F4C1F724D}"/>
              </a:ext>
            </a:extLst>
          </p:cNvPr>
          <p:cNvSpPr txBox="1"/>
          <p:nvPr/>
        </p:nvSpPr>
        <p:spPr>
          <a:xfrm>
            <a:off x="1526026" y="5176635"/>
            <a:ext cx="3031599" cy="984885"/>
          </a:xfrm>
          <a:prstGeom prst="rect">
            <a:avLst/>
          </a:prstGeom>
          <a:noFill/>
        </p:spPr>
        <p:txBody>
          <a:bodyPr wrap="none" rtlCol="0">
            <a:spAutoFit/>
          </a:bodyPr>
          <a:lstStyle/>
          <a:p>
            <a:r>
              <a:rPr lang="id" sz="2200">
                <a:solidFill>
                  <a:schemeClr val="bg1"/>
                </a:solidFill>
              </a:rPr>
              <a:t>Roger Milford – CEO</a:t>
            </a:r>
          </a:p>
          <a:p>
            <a:r>
              <a:rPr lang="id">
                <a:solidFill>
                  <a:schemeClr val="bg1"/>
                </a:solidFill>
              </a:rPr>
              <a:t>roger.milford@aidant.ai </a:t>
            </a:r>
          </a:p>
          <a:p>
            <a:r>
              <a:rPr lang="id">
                <a:solidFill>
                  <a:schemeClr val="bg1"/>
                </a:solidFill>
              </a:rPr>
              <a:t>(604) 803-3723</a:t>
            </a:r>
          </a:p>
        </p:txBody>
      </p:sp>
      <p:pic>
        <p:nvPicPr>
          <p:cNvPr id="5" name="Picture 4" descr="Latar belakang hitam dengan teks putih dan titik-titik merah&#10;&#10;Deskripsi dibuat secara otomatis">
            <a:extLst>
              <a:ext uri="{FF2B5EF4-FFF2-40B4-BE49-F238E27FC236}">
                <a16:creationId xmlns:a16="http://schemas.microsoft.com/office/drawing/2014/main" id="{79F0748D-C4E0-9F97-984F-FE82571906B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485016" y="5355771"/>
            <a:ext cx="6230983" cy="2207623"/>
          </a:xfrm>
          <a:prstGeom prst="rect">
            <a:avLst/>
          </a:prstGeom>
        </p:spPr>
      </p:pic>
    </p:spTree>
    <p:extLst>
      <p:ext uri="{BB962C8B-B14F-4D97-AF65-F5344CB8AC3E}">
        <p14:creationId xmlns:p14="http://schemas.microsoft.com/office/powerpoint/2010/main" val="32373205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descr="Seseorang berdiri di samping atm&#10;&#10;Deskripsi dibuat secara otomatis">
            <a:extLst>
              <a:ext uri="{FF2B5EF4-FFF2-40B4-BE49-F238E27FC236}">
                <a16:creationId xmlns:a16="http://schemas.microsoft.com/office/drawing/2014/main" id="{78ABB0B0-8ECA-64B4-51DA-16778DA9D760}"/>
              </a:ext>
            </a:extLst>
          </p:cNvPr>
          <p:cNvPicPr>
            <a:picLocks noChangeAspect="1"/>
          </p:cNvPicPr>
          <p:nvPr/>
        </p:nvPicPr>
        <p:blipFill rotWithShape="1">
          <a:blip r:embed="rId2" cstate="print">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5828308" y="4563533"/>
            <a:ext cx="4472717" cy="3028053"/>
          </a:xfrm>
          <a:custGeom>
            <a:avLst/>
            <a:gdLst>
              <a:gd name="connsiteX0" fmla="*/ 92053 w 4472717"/>
              <a:gd name="connsiteY0" fmla="*/ 0 h 3028053"/>
              <a:gd name="connsiteX1" fmla="*/ 4380664 w 4472717"/>
              <a:gd name="connsiteY1" fmla="*/ 0 h 3028053"/>
              <a:gd name="connsiteX2" fmla="*/ 4472717 w 4472717"/>
              <a:gd name="connsiteY2" fmla="*/ 92053 h 3028053"/>
              <a:gd name="connsiteX3" fmla="*/ 4472717 w 4472717"/>
              <a:gd name="connsiteY3" fmla="*/ 2936000 h 3028053"/>
              <a:gd name="connsiteX4" fmla="*/ 4380664 w 4472717"/>
              <a:gd name="connsiteY4" fmla="*/ 3028053 h 3028053"/>
              <a:gd name="connsiteX5" fmla="*/ 92053 w 4472717"/>
              <a:gd name="connsiteY5" fmla="*/ 3028053 h 3028053"/>
              <a:gd name="connsiteX6" fmla="*/ 0 w 4472717"/>
              <a:gd name="connsiteY6" fmla="*/ 2936000 h 3028053"/>
              <a:gd name="connsiteX7" fmla="*/ 0 w 4472717"/>
              <a:gd name="connsiteY7" fmla="*/ 92053 h 3028053"/>
              <a:gd name="connsiteX8" fmla="*/ 92053 w 4472717"/>
              <a:gd name="connsiteY8" fmla="*/ 0 h 3028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2717" h="3028053">
                <a:moveTo>
                  <a:pt x="92053" y="0"/>
                </a:moveTo>
                <a:lnTo>
                  <a:pt x="4380664" y="0"/>
                </a:lnTo>
                <a:cubicBezTo>
                  <a:pt x="4431503" y="0"/>
                  <a:pt x="4472717" y="41214"/>
                  <a:pt x="4472717" y="92053"/>
                </a:cubicBezTo>
                <a:lnTo>
                  <a:pt x="4472717" y="2936000"/>
                </a:lnTo>
                <a:cubicBezTo>
                  <a:pt x="4472717" y="2986839"/>
                  <a:pt x="4431503" y="3028053"/>
                  <a:pt x="4380664" y="3028053"/>
                </a:cubicBezTo>
                <a:lnTo>
                  <a:pt x="92053" y="3028053"/>
                </a:lnTo>
                <a:cubicBezTo>
                  <a:pt x="41214" y="3028053"/>
                  <a:pt x="0" y="2986839"/>
                  <a:pt x="0" y="2936000"/>
                </a:cubicBezTo>
                <a:lnTo>
                  <a:pt x="0" y="92053"/>
                </a:lnTo>
                <a:cubicBezTo>
                  <a:pt x="0" y="41214"/>
                  <a:pt x="41214" y="0"/>
                  <a:pt x="92053" y="0"/>
                </a:cubicBezTo>
                <a:close/>
              </a:path>
            </a:pathLst>
          </a:custGeom>
        </p:spPr>
      </p:pic>
      <p:sp>
        <p:nvSpPr>
          <p:cNvPr id="4" name="Freeform: Shape 3">
            <a:extLst>
              <a:ext uri="{FF2B5EF4-FFF2-40B4-BE49-F238E27FC236}">
                <a16:creationId xmlns:a16="http://schemas.microsoft.com/office/drawing/2014/main" id="{A252408A-A764-40BA-E3D2-533A8D231D64}"/>
              </a:ext>
            </a:extLst>
          </p:cNvPr>
          <p:cNvSpPr/>
          <p:nvPr/>
        </p:nvSpPr>
        <p:spPr>
          <a:xfrm>
            <a:off x="0" y="654517"/>
            <a:ext cx="5059043" cy="6937069"/>
          </a:xfrm>
          <a:custGeom>
            <a:avLst/>
            <a:gdLst>
              <a:gd name="connsiteX0" fmla="*/ 0 w 5059043"/>
              <a:gd name="connsiteY0" fmla="*/ 0 h 6937069"/>
              <a:gd name="connsiteX1" fmla="*/ 4884383 w 5059043"/>
              <a:gd name="connsiteY1" fmla="*/ 0 h 6937069"/>
              <a:gd name="connsiteX2" fmla="*/ 5059043 w 5059043"/>
              <a:gd name="connsiteY2" fmla="*/ 174660 h 6937069"/>
              <a:gd name="connsiteX3" fmla="*/ 5059043 w 5059043"/>
              <a:gd name="connsiteY3" fmla="*/ 6762409 h 6937069"/>
              <a:gd name="connsiteX4" fmla="*/ 4884383 w 5059043"/>
              <a:gd name="connsiteY4" fmla="*/ 6937069 h 6937069"/>
              <a:gd name="connsiteX5" fmla="*/ 0 w 5059043"/>
              <a:gd name="connsiteY5" fmla="*/ 6937069 h 6937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9043" h="6937069">
                <a:moveTo>
                  <a:pt x="0" y="0"/>
                </a:moveTo>
                <a:lnTo>
                  <a:pt x="4884383" y="0"/>
                </a:lnTo>
                <a:cubicBezTo>
                  <a:pt x="4980845" y="0"/>
                  <a:pt x="5059043" y="78198"/>
                  <a:pt x="5059043" y="174660"/>
                </a:cubicBezTo>
                <a:lnTo>
                  <a:pt x="5059043" y="6762409"/>
                </a:lnTo>
                <a:cubicBezTo>
                  <a:pt x="5059043" y="6858871"/>
                  <a:pt x="4980845" y="6937069"/>
                  <a:pt x="4884383" y="6937069"/>
                </a:cubicBezTo>
                <a:lnTo>
                  <a:pt x="0" y="6937069"/>
                </a:lnTo>
                <a:close/>
              </a:path>
            </a:pathLst>
          </a:custGeom>
          <a:solidFill>
            <a:srgbClr val="323F5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CA"/>
          </a:p>
        </p:txBody>
      </p:sp>
      <p:sp>
        <p:nvSpPr>
          <p:cNvPr id="5" name="TextBox 4">
            <a:extLst>
              <a:ext uri="{FF2B5EF4-FFF2-40B4-BE49-F238E27FC236}">
                <a16:creationId xmlns:a16="http://schemas.microsoft.com/office/drawing/2014/main" id="{ECE06FA1-FDE7-E957-9B97-DE6DF53B8368}"/>
              </a:ext>
            </a:extLst>
          </p:cNvPr>
          <p:cNvSpPr txBox="1"/>
          <p:nvPr/>
        </p:nvSpPr>
        <p:spPr>
          <a:xfrm>
            <a:off x="439184" y="1181100"/>
            <a:ext cx="4594459" cy="1600438"/>
          </a:xfrm>
          <a:prstGeom prst="rect">
            <a:avLst/>
          </a:prstGeom>
          <a:noFill/>
        </p:spPr>
        <p:txBody>
          <a:bodyPr wrap="square" rtlCol="0" anchor="t">
            <a:spAutoFit/>
          </a:bodyPr>
          <a:lstStyle/>
          <a:p>
            <a:r>
              <a:rPr lang="id">
                <a:solidFill>
                  <a:srgbClr val="EFEAE6"/>
                </a:solidFill>
              </a:rPr>
              <a:t>Kebutuhan Untuk</a:t>
            </a:r>
            <a:endParaRPr lang="en-CA">
              <a:solidFill>
                <a:schemeClr val="accent3"/>
              </a:solidFill>
            </a:endParaRPr>
          </a:p>
          <a:p>
            <a:r>
              <a:rPr lang="id" sz="4000" spc="200">
                <a:solidFill>
                  <a:schemeClr val="accent3"/>
                </a:solidFill>
                <a:latin typeface="+mj-lt"/>
              </a:rPr>
              <a:t>DI DEPAN KAMERA</a:t>
            </a:r>
          </a:p>
          <a:p>
            <a:r>
              <a:rPr lang="id" sz="4000" spc="200">
                <a:solidFill>
                  <a:schemeClr val="accent3"/>
                </a:solidFill>
                <a:latin typeface="+mj-lt"/>
              </a:rPr>
              <a:t>AI ANA</a:t>
            </a:r>
            <a:r>
              <a:rPr lang="id" sz="4000">
                <a:solidFill>
                  <a:schemeClr val="accent3"/>
                </a:solidFill>
                <a:latin typeface="+mj-lt"/>
              </a:rPr>
              <a:t>L</a:t>
            </a:r>
            <a:r>
              <a:rPr lang="id" sz="4000" spc="300">
                <a:solidFill>
                  <a:schemeClr val="accent3"/>
                </a:solidFill>
                <a:latin typeface="+mj-lt"/>
              </a:rPr>
              <a:t>Y</a:t>
            </a:r>
            <a:r>
              <a:rPr lang="id" sz="4000" spc="200">
                <a:solidFill>
                  <a:schemeClr val="accent3"/>
                </a:solidFill>
                <a:latin typeface="+mj-lt"/>
              </a:rPr>
              <a:t>TICS</a:t>
            </a:r>
          </a:p>
        </p:txBody>
      </p:sp>
      <p:sp>
        <p:nvSpPr>
          <p:cNvPr id="7" name="TextBox 6">
            <a:extLst>
              <a:ext uri="{FF2B5EF4-FFF2-40B4-BE49-F238E27FC236}">
                <a16:creationId xmlns:a16="http://schemas.microsoft.com/office/drawing/2014/main" id="{612FDFD2-ECF7-2A61-32E6-0A203F79088C}"/>
              </a:ext>
            </a:extLst>
          </p:cNvPr>
          <p:cNvSpPr txBox="1"/>
          <p:nvPr/>
        </p:nvSpPr>
        <p:spPr>
          <a:xfrm>
            <a:off x="5828308" y="780388"/>
            <a:ext cx="6679617" cy="458644"/>
          </a:xfrm>
          <a:prstGeom prst="rect">
            <a:avLst/>
          </a:prstGeom>
          <a:noFill/>
        </p:spPr>
        <p:txBody>
          <a:bodyPr wrap="square" lIns="0" tIns="0" rIns="0" bIns="0" rtlCol="0" anchor="t">
            <a:noAutofit/>
          </a:bodyPr>
          <a:lstStyle/>
          <a:p>
            <a:pPr>
              <a:lnSpc>
                <a:spcPct val="120000"/>
              </a:lnSpc>
              <a:spcAft>
                <a:spcPts val="600"/>
              </a:spcAft>
            </a:pPr>
            <a:r>
              <a:rPr lang="id" sz="2000" spc="100">
                <a:solidFill>
                  <a:schemeClr val="tx2"/>
                </a:solidFill>
                <a:latin typeface="+mj-lt"/>
              </a:rPr>
              <a:t>TANTANGAN DI PASAR:</a:t>
            </a:r>
          </a:p>
        </p:txBody>
      </p:sp>
      <p:pic>
        <p:nvPicPr>
          <p:cNvPr id="44" name="Picture 43" descr="Seseorang berbaring di lantai dengan kursi roda&#10;&#10;Deskripsi dibuat secara otomatis">
            <a:extLst>
              <a:ext uri="{FF2B5EF4-FFF2-40B4-BE49-F238E27FC236}">
                <a16:creationId xmlns:a16="http://schemas.microsoft.com/office/drawing/2014/main" id="{A46DED44-2E6B-0ABE-C53B-F1748A6DC70C}"/>
              </a:ext>
            </a:extLst>
          </p:cNvPr>
          <p:cNvPicPr>
            <a:picLocks noChangeAspect="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a:xfrm>
            <a:off x="10438185" y="4563533"/>
            <a:ext cx="3479016" cy="1678959"/>
          </a:xfrm>
          <a:custGeom>
            <a:avLst/>
            <a:gdLst>
              <a:gd name="connsiteX0" fmla="*/ 73270 w 3479016"/>
              <a:gd name="connsiteY0" fmla="*/ 0 h 1678959"/>
              <a:gd name="connsiteX1" fmla="*/ 3405746 w 3479016"/>
              <a:gd name="connsiteY1" fmla="*/ 0 h 1678959"/>
              <a:gd name="connsiteX2" fmla="*/ 3479016 w 3479016"/>
              <a:gd name="connsiteY2" fmla="*/ 73270 h 1678959"/>
              <a:gd name="connsiteX3" fmla="*/ 3479016 w 3479016"/>
              <a:gd name="connsiteY3" fmla="*/ 1605689 h 1678959"/>
              <a:gd name="connsiteX4" fmla="*/ 3405746 w 3479016"/>
              <a:gd name="connsiteY4" fmla="*/ 1678959 h 1678959"/>
              <a:gd name="connsiteX5" fmla="*/ 73270 w 3479016"/>
              <a:gd name="connsiteY5" fmla="*/ 1678959 h 1678959"/>
              <a:gd name="connsiteX6" fmla="*/ 0 w 3479016"/>
              <a:gd name="connsiteY6" fmla="*/ 1605689 h 1678959"/>
              <a:gd name="connsiteX7" fmla="*/ 0 w 3479016"/>
              <a:gd name="connsiteY7" fmla="*/ 73270 h 1678959"/>
              <a:gd name="connsiteX8" fmla="*/ 73270 w 3479016"/>
              <a:gd name="connsiteY8" fmla="*/ 0 h 1678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79016" h="1678959">
                <a:moveTo>
                  <a:pt x="73270" y="0"/>
                </a:moveTo>
                <a:lnTo>
                  <a:pt x="3405746" y="0"/>
                </a:lnTo>
                <a:cubicBezTo>
                  <a:pt x="3446212" y="0"/>
                  <a:pt x="3479016" y="32804"/>
                  <a:pt x="3479016" y="73270"/>
                </a:cubicBezTo>
                <a:lnTo>
                  <a:pt x="3479016" y="1605689"/>
                </a:lnTo>
                <a:cubicBezTo>
                  <a:pt x="3479016" y="1646155"/>
                  <a:pt x="3446212" y="1678959"/>
                  <a:pt x="3405746" y="1678959"/>
                </a:cubicBezTo>
                <a:lnTo>
                  <a:pt x="73270" y="1678959"/>
                </a:lnTo>
                <a:cubicBezTo>
                  <a:pt x="32804" y="1678959"/>
                  <a:pt x="0" y="1646155"/>
                  <a:pt x="0" y="1605689"/>
                </a:cubicBezTo>
                <a:lnTo>
                  <a:pt x="0" y="73270"/>
                </a:lnTo>
                <a:cubicBezTo>
                  <a:pt x="0" y="32804"/>
                  <a:pt x="32804" y="0"/>
                  <a:pt x="73270" y="0"/>
                </a:cubicBezTo>
                <a:close/>
              </a:path>
            </a:pathLst>
          </a:custGeom>
        </p:spPr>
      </p:pic>
      <p:pic>
        <p:nvPicPr>
          <p:cNvPr id="43" name="Picture 42" descr="Tanda pada anak tangga konkret&#10;&#10;Deskripsi dibuat secara otomatis">
            <a:extLst>
              <a:ext uri="{FF2B5EF4-FFF2-40B4-BE49-F238E27FC236}">
                <a16:creationId xmlns:a16="http://schemas.microsoft.com/office/drawing/2014/main" id="{5C5F5272-029C-5508-0014-6FDCCD890F44}"/>
              </a:ext>
            </a:extLst>
          </p:cNvPr>
          <p:cNvPicPr>
            <a:picLocks noChangeAspect="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a:xfrm>
            <a:off x="10438185" y="6379654"/>
            <a:ext cx="3479016" cy="1211933"/>
          </a:xfrm>
          <a:custGeom>
            <a:avLst/>
            <a:gdLst>
              <a:gd name="connsiteX0" fmla="*/ 84472 w 3479016"/>
              <a:gd name="connsiteY0" fmla="*/ 0 h 1211933"/>
              <a:gd name="connsiteX1" fmla="*/ 3394544 w 3479016"/>
              <a:gd name="connsiteY1" fmla="*/ 0 h 1211933"/>
              <a:gd name="connsiteX2" fmla="*/ 3479016 w 3479016"/>
              <a:gd name="connsiteY2" fmla="*/ 84472 h 1211933"/>
              <a:gd name="connsiteX3" fmla="*/ 3479016 w 3479016"/>
              <a:gd name="connsiteY3" fmla="*/ 1127461 h 1211933"/>
              <a:gd name="connsiteX4" fmla="*/ 3394544 w 3479016"/>
              <a:gd name="connsiteY4" fmla="*/ 1211933 h 1211933"/>
              <a:gd name="connsiteX5" fmla="*/ 84472 w 3479016"/>
              <a:gd name="connsiteY5" fmla="*/ 1211933 h 1211933"/>
              <a:gd name="connsiteX6" fmla="*/ 0 w 3479016"/>
              <a:gd name="connsiteY6" fmla="*/ 1127461 h 1211933"/>
              <a:gd name="connsiteX7" fmla="*/ 0 w 3479016"/>
              <a:gd name="connsiteY7" fmla="*/ 84472 h 1211933"/>
              <a:gd name="connsiteX8" fmla="*/ 84472 w 3479016"/>
              <a:gd name="connsiteY8" fmla="*/ 0 h 1211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79016" h="1211933">
                <a:moveTo>
                  <a:pt x="84472" y="0"/>
                </a:moveTo>
                <a:lnTo>
                  <a:pt x="3394544" y="0"/>
                </a:lnTo>
                <a:cubicBezTo>
                  <a:pt x="3441197" y="0"/>
                  <a:pt x="3479016" y="37819"/>
                  <a:pt x="3479016" y="84472"/>
                </a:cubicBezTo>
                <a:lnTo>
                  <a:pt x="3479016" y="1127461"/>
                </a:lnTo>
                <a:cubicBezTo>
                  <a:pt x="3479016" y="1174114"/>
                  <a:pt x="3441197" y="1211933"/>
                  <a:pt x="3394544" y="1211933"/>
                </a:cubicBezTo>
                <a:lnTo>
                  <a:pt x="84472" y="1211933"/>
                </a:lnTo>
                <a:cubicBezTo>
                  <a:pt x="37819" y="1211933"/>
                  <a:pt x="0" y="1174114"/>
                  <a:pt x="0" y="1127461"/>
                </a:cubicBezTo>
                <a:lnTo>
                  <a:pt x="0" y="84472"/>
                </a:lnTo>
                <a:cubicBezTo>
                  <a:pt x="0" y="37819"/>
                  <a:pt x="37819" y="0"/>
                  <a:pt x="84472" y="0"/>
                </a:cubicBezTo>
                <a:close/>
              </a:path>
            </a:pathLst>
          </a:custGeom>
        </p:spPr>
      </p:pic>
      <p:grpSp>
        <p:nvGrpSpPr>
          <p:cNvPr id="49" name="Group 48">
            <a:extLst>
              <a:ext uri="{FF2B5EF4-FFF2-40B4-BE49-F238E27FC236}">
                <a16:creationId xmlns:a16="http://schemas.microsoft.com/office/drawing/2014/main" id="{E8E43234-43CF-A54A-AE08-DAC696986B17}"/>
              </a:ext>
            </a:extLst>
          </p:cNvPr>
          <p:cNvGrpSpPr/>
          <p:nvPr/>
        </p:nvGrpSpPr>
        <p:grpSpPr>
          <a:xfrm>
            <a:off x="5828308" y="1451712"/>
            <a:ext cx="7829208" cy="2028827"/>
            <a:chOff x="6087993" y="2219784"/>
            <a:chExt cx="7829208" cy="2028827"/>
          </a:xfrm>
        </p:grpSpPr>
        <p:sp>
          <p:nvSpPr>
            <p:cNvPr id="14" name="TextBox 13">
              <a:extLst>
                <a:ext uri="{FF2B5EF4-FFF2-40B4-BE49-F238E27FC236}">
                  <a16:creationId xmlns:a16="http://schemas.microsoft.com/office/drawing/2014/main" id="{2FE66975-639E-236A-99A9-E57B87D5C65E}"/>
                </a:ext>
              </a:extLst>
            </p:cNvPr>
            <p:cNvSpPr txBox="1"/>
            <p:nvPr/>
          </p:nvSpPr>
          <p:spPr>
            <a:xfrm>
              <a:off x="6348684" y="2219784"/>
              <a:ext cx="7568517" cy="414806"/>
            </a:xfrm>
            <a:prstGeom prst="rect">
              <a:avLst/>
            </a:prstGeom>
            <a:noFill/>
          </p:spPr>
          <p:txBody>
            <a:bodyPr wrap="square" lIns="0" tIns="0" rIns="0" bIns="0" rtlCol="0" anchor="ctr">
              <a:noAutofit/>
            </a:bodyPr>
            <a:lstStyle/>
            <a:p>
              <a:pPr>
                <a:lnSpc>
                  <a:spcPct val="120000"/>
                </a:lnSpc>
              </a:pPr>
              <a:r>
                <a:rPr lang="id" sz="1600" spc="100">
                  <a:solidFill>
                    <a:schemeClr val="tx2">
                      <a:lumMod val="75000"/>
                    </a:schemeClr>
                  </a:solidFill>
                </a:rPr>
                <a:t>Peningkatan aktivitas kriminal dan persyaratan keselamatan yang lebih tinggi </a:t>
              </a:r>
            </a:p>
          </p:txBody>
        </p:sp>
        <p:sp>
          <p:nvSpPr>
            <p:cNvPr id="18" name="TextBox 17">
              <a:extLst>
                <a:ext uri="{FF2B5EF4-FFF2-40B4-BE49-F238E27FC236}">
                  <a16:creationId xmlns:a16="http://schemas.microsoft.com/office/drawing/2014/main" id="{722AE3C6-AB2E-6C57-6004-9091CFD3E476}"/>
                </a:ext>
              </a:extLst>
            </p:cNvPr>
            <p:cNvSpPr txBox="1"/>
            <p:nvPr/>
          </p:nvSpPr>
          <p:spPr>
            <a:xfrm>
              <a:off x="6348684" y="2757791"/>
              <a:ext cx="7568517" cy="414806"/>
            </a:xfrm>
            <a:prstGeom prst="rect">
              <a:avLst/>
            </a:prstGeom>
            <a:noFill/>
          </p:spPr>
          <p:txBody>
            <a:bodyPr wrap="square" lIns="0" tIns="0" rIns="0" bIns="0" rtlCol="0" anchor="ctr">
              <a:noAutofit/>
            </a:bodyPr>
            <a:lstStyle/>
            <a:p>
              <a:pPr>
                <a:lnSpc>
                  <a:spcPct val="120000"/>
                </a:lnSpc>
              </a:pPr>
              <a:r>
                <a:rPr lang="id" sz="1600" spc="100">
                  <a:solidFill>
                    <a:schemeClr val="tx2">
                      <a:lumMod val="75000"/>
                    </a:schemeClr>
                  </a:solidFill>
                </a:rPr>
                <a:t>Lebih banyak streaming kamera untuk ditonton</a:t>
              </a:r>
            </a:p>
          </p:txBody>
        </p:sp>
        <p:sp>
          <p:nvSpPr>
            <p:cNvPr id="23" name="TextBox 22">
              <a:extLst>
                <a:ext uri="{FF2B5EF4-FFF2-40B4-BE49-F238E27FC236}">
                  <a16:creationId xmlns:a16="http://schemas.microsoft.com/office/drawing/2014/main" id="{B8E138CC-3923-18C1-6C73-2F7D3CF8C2DB}"/>
                </a:ext>
              </a:extLst>
            </p:cNvPr>
            <p:cNvSpPr txBox="1"/>
            <p:nvPr/>
          </p:nvSpPr>
          <p:spPr>
            <a:xfrm>
              <a:off x="6348684" y="3295798"/>
              <a:ext cx="7568517" cy="414806"/>
            </a:xfrm>
            <a:prstGeom prst="rect">
              <a:avLst/>
            </a:prstGeom>
            <a:noFill/>
          </p:spPr>
          <p:txBody>
            <a:bodyPr wrap="square" lIns="0" tIns="0" rIns="0" bIns="0" rtlCol="0" anchor="ctr">
              <a:noAutofit/>
            </a:bodyPr>
            <a:lstStyle/>
            <a:p>
              <a:pPr>
                <a:lnSpc>
                  <a:spcPct val="120000"/>
                </a:lnSpc>
              </a:pPr>
              <a:r>
                <a:rPr lang="id" sz="1600" spc="100">
                  <a:solidFill>
                    <a:schemeClr val="tx2">
                      <a:lumMod val="75000"/>
                    </a:schemeClr>
                  </a:solidFill>
                </a:rPr>
                <a:t>Kebocoran data</a:t>
              </a:r>
            </a:p>
          </p:txBody>
        </p:sp>
        <p:sp>
          <p:nvSpPr>
            <p:cNvPr id="28" name="TextBox 27">
              <a:extLst>
                <a:ext uri="{FF2B5EF4-FFF2-40B4-BE49-F238E27FC236}">
                  <a16:creationId xmlns:a16="http://schemas.microsoft.com/office/drawing/2014/main" id="{A64D96B7-1540-F9B3-1309-8B9C76000597}"/>
                </a:ext>
              </a:extLst>
            </p:cNvPr>
            <p:cNvSpPr txBox="1"/>
            <p:nvPr/>
          </p:nvSpPr>
          <p:spPr>
            <a:xfrm>
              <a:off x="6348684" y="3833805"/>
              <a:ext cx="7568517" cy="414806"/>
            </a:xfrm>
            <a:prstGeom prst="rect">
              <a:avLst/>
            </a:prstGeom>
            <a:noFill/>
          </p:spPr>
          <p:txBody>
            <a:bodyPr wrap="square" lIns="0" tIns="0" rIns="0" bIns="0" rtlCol="0" anchor="ctr">
              <a:noAutofit/>
            </a:bodyPr>
            <a:lstStyle/>
            <a:p>
              <a:pPr>
                <a:lnSpc>
                  <a:spcPct val="120000"/>
                </a:lnSpc>
              </a:pPr>
              <a:r>
                <a:rPr lang="id" sz="1600" spc="100">
                  <a:solidFill>
                    <a:schemeClr val="tx2">
                      <a:lumMod val="75000"/>
                    </a:schemeClr>
                  </a:solidFill>
                </a:rPr>
                <a:t>Biaya server, unggahan data, dan pemrosesan cloud yang tinggi</a:t>
              </a:r>
            </a:p>
          </p:txBody>
        </p:sp>
        <p:pic>
          <p:nvPicPr>
            <p:cNvPr id="45" name="Graphic 44">
              <a:extLst>
                <a:ext uri="{FF2B5EF4-FFF2-40B4-BE49-F238E27FC236}">
                  <a16:creationId xmlns:a16="http://schemas.microsoft.com/office/drawing/2014/main" id="{97824E41-0EBE-3134-2F94-D64F9868FEB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87993" y="2346702"/>
              <a:ext cx="96582" cy="160970"/>
            </a:xfrm>
            <a:prstGeom prst="rect">
              <a:avLst/>
            </a:prstGeom>
          </p:spPr>
        </p:pic>
        <p:pic>
          <p:nvPicPr>
            <p:cNvPr id="46" name="Graphic 45">
              <a:extLst>
                <a:ext uri="{FF2B5EF4-FFF2-40B4-BE49-F238E27FC236}">
                  <a16:creationId xmlns:a16="http://schemas.microsoft.com/office/drawing/2014/main" id="{340EB0EB-9350-C433-5E76-4C0398517E1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87993" y="2884709"/>
              <a:ext cx="96582" cy="160970"/>
            </a:xfrm>
            <a:prstGeom prst="rect">
              <a:avLst/>
            </a:prstGeom>
          </p:spPr>
        </p:pic>
        <p:pic>
          <p:nvPicPr>
            <p:cNvPr id="47" name="Graphic 46">
              <a:extLst>
                <a:ext uri="{FF2B5EF4-FFF2-40B4-BE49-F238E27FC236}">
                  <a16:creationId xmlns:a16="http://schemas.microsoft.com/office/drawing/2014/main" id="{AF196806-0FEA-E16D-A68E-C4C0CA697D3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87993" y="3422716"/>
              <a:ext cx="96582" cy="160970"/>
            </a:xfrm>
            <a:prstGeom prst="rect">
              <a:avLst/>
            </a:prstGeom>
          </p:spPr>
        </p:pic>
        <p:pic>
          <p:nvPicPr>
            <p:cNvPr id="48" name="Graphic 47">
              <a:extLst>
                <a:ext uri="{FF2B5EF4-FFF2-40B4-BE49-F238E27FC236}">
                  <a16:creationId xmlns:a16="http://schemas.microsoft.com/office/drawing/2014/main" id="{330BF553-902D-F5AA-B0A1-9B7857E8F09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87993" y="3960723"/>
              <a:ext cx="96582" cy="160970"/>
            </a:xfrm>
            <a:prstGeom prst="rect">
              <a:avLst/>
            </a:prstGeom>
          </p:spPr>
        </p:pic>
      </p:grpSp>
      <p:pic>
        <p:nvPicPr>
          <p:cNvPr id="3" name="Picture 2">
            <a:extLst>
              <a:ext uri="{FF2B5EF4-FFF2-40B4-BE49-F238E27FC236}">
                <a16:creationId xmlns:a16="http://schemas.microsoft.com/office/drawing/2014/main" id="{AB5D1D5B-BA25-08EB-0DA7-8284EB8EC62E}"/>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09249" y="6379654"/>
            <a:ext cx="2527164" cy="928858"/>
          </a:xfrm>
          <a:prstGeom prst="rect">
            <a:avLst/>
          </a:prstGeom>
        </p:spPr>
      </p:pic>
    </p:spTree>
    <p:extLst>
      <p:ext uri="{BB962C8B-B14F-4D97-AF65-F5344CB8AC3E}">
        <p14:creationId xmlns:p14="http://schemas.microsoft.com/office/powerpoint/2010/main" val="15943166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97E6D6F7-5E2F-B574-1FBE-C5D377872071}"/>
              </a:ext>
            </a:extLst>
          </p:cNvPr>
          <p:cNvSpPr/>
          <p:nvPr/>
        </p:nvSpPr>
        <p:spPr>
          <a:xfrm>
            <a:off x="228599" y="2"/>
            <a:ext cx="14173200" cy="4169491"/>
          </a:xfrm>
          <a:custGeom>
            <a:avLst/>
            <a:gdLst>
              <a:gd name="connsiteX0" fmla="*/ 0 w 14173200"/>
              <a:gd name="connsiteY0" fmla="*/ 0 h 4169491"/>
              <a:gd name="connsiteX1" fmla="*/ 14173200 w 14173200"/>
              <a:gd name="connsiteY1" fmla="*/ 0 h 4169491"/>
              <a:gd name="connsiteX2" fmla="*/ 14173200 w 14173200"/>
              <a:gd name="connsiteY2" fmla="*/ 3941702 h 4169491"/>
              <a:gd name="connsiteX3" fmla="*/ 13945411 w 14173200"/>
              <a:gd name="connsiteY3" fmla="*/ 4169491 h 4169491"/>
              <a:gd name="connsiteX4" fmla="*/ 227789 w 14173200"/>
              <a:gd name="connsiteY4" fmla="*/ 4169491 h 4169491"/>
              <a:gd name="connsiteX5" fmla="*/ 0 w 14173200"/>
              <a:gd name="connsiteY5" fmla="*/ 3941702 h 416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73200" h="4169491">
                <a:moveTo>
                  <a:pt x="0" y="0"/>
                </a:moveTo>
                <a:lnTo>
                  <a:pt x="14173200" y="0"/>
                </a:lnTo>
                <a:lnTo>
                  <a:pt x="14173200" y="3941702"/>
                </a:lnTo>
                <a:cubicBezTo>
                  <a:pt x="14173200" y="4067506"/>
                  <a:pt x="14071215" y="4169491"/>
                  <a:pt x="13945411" y="4169491"/>
                </a:cubicBezTo>
                <a:lnTo>
                  <a:pt x="227789" y="4169491"/>
                </a:lnTo>
                <a:cubicBezTo>
                  <a:pt x="101985" y="4169491"/>
                  <a:pt x="0" y="4067506"/>
                  <a:pt x="0" y="3941702"/>
                </a:cubicBezTo>
                <a:close/>
              </a:path>
            </a:pathLst>
          </a:cu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CA"/>
          </a:p>
        </p:txBody>
      </p:sp>
      <p:sp>
        <p:nvSpPr>
          <p:cNvPr id="7" name="TextBox 6">
            <a:extLst>
              <a:ext uri="{FF2B5EF4-FFF2-40B4-BE49-F238E27FC236}">
                <a16:creationId xmlns:a16="http://schemas.microsoft.com/office/drawing/2014/main" id="{E793EEF4-C542-BCF2-8CA3-B9CA0AA8ACA7}"/>
              </a:ext>
            </a:extLst>
          </p:cNvPr>
          <p:cNvSpPr txBox="1"/>
          <p:nvPr/>
        </p:nvSpPr>
        <p:spPr>
          <a:xfrm>
            <a:off x="419100" y="554503"/>
            <a:ext cx="13792200" cy="1323439"/>
          </a:xfrm>
          <a:prstGeom prst="rect">
            <a:avLst/>
          </a:prstGeom>
          <a:noFill/>
        </p:spPr>
        <p:txBody>
          <a:bodyPr wrap="square" rtlCol="0" anchor="ctr">
            <a:spAutoFit/>
          </a:bodyPr>
          <a:lstStyle/>
          <a:p>
            <a:pPr algn="ctr"/>
            <a:r>
              <a:rPr lang="id" sz="4000">
                <a:solidFill>
                  <a:schemeClr val="accent3"/>
                </a:solidFill>
                <a:latin typeface="+mj-lt"/>
              </a:rPr>
              <a:t>AiDANT terdaftar sebagai pemasok di Buku Harga Convergint, sehingga Anda dapat membeli hari ini.</a:t>
            </a:r>
          </a:p>
        </p:txBody>
      </p:sp>
      <p:sp>
        <p:nvSpPr>
          <p:cNvPr id="103" name="Rectangle: Rounded Corners 102">
            <a:extLst>
              <a:ext uri="{FF2B5EF4-FFF2-40B4-BE49-F238E27FC236}">
                <a16:creationId xmlns:a16="http://schemas.microsoft.com/office/drawing/2014/main" id="{B22F1D91-38A0-2CA4-DDC4-428148295BF5}"/>
              </a:ext>
            </a:extLst>
          </p:cNvPr>
          <p:cNvSpPr/>
          <p:nvPr/>
        </p:nvSpPr>
        <p:spPr>
          <a:xfrm>
            <a:off x="492210" y="2375405"/>
            <a:ext cx="2148840" cy="4110062"/>
          </a:xfrm>
          <a:prstGeom prst="roundRect">
            <a:avLst>
              <a:gd name="adj" fmla="val 7541"/>
            </a:avLst>
          </a:prstGeom>
          <a:solidFill>
            <a:schemeClr val="tx2">
              <a:lumMod val="50000"/>
            </a:schemeClr>
          </a:solidFill>
          <a:ln w="12700">
            <a:solidFill>
              <a:srgbClr val="EFEAE6"/>
            </a:solidFill>
          </a:ln>
        </p:spPr>
        <p:style>
          <a:lnRef idx="2">
            <a:schemeClr val="accent1">
              <a:shade val="15000"/>
            </a:schemeClr>
          </a:lnRef>
          <a:fillRef idx="1">
            <a:schemeClr val="accent1"/>
          </a:fillRef>
          <a:effectRef idx="0">
            <a:schemeClr val="accent1"/>
          </a:effectRef>
          <a:fontRef idx="minor">
            <a:schemeClr val="lt1"/>
          </a:fontRef>
        </p:style>
        <p:txBody>
          <a:bodyPr lIns="0" tIns="2926080" rIns="0" bIns="91440" rtlCol="0" anchor="t"/>
          <a:lstStyle/>
          <a:p>
            <a:pPr algn="ctr">
              <a:lnSpc>
                <a:spcPct val="110000"/>
              </a:lnSpc>
            </a:pPr>
            <a:r>
              <a:rPr lang="id" sz="1200"/>
              <a:t>Mendeteksi berkeliaran </a:t>
            </a:r>
            <a:br>
              <a:rPr lang="en-US" sz="1200"/>
            </a:br>
            <a:r>
              <a:rPr lang="id" sz="1200"/>
              <a:t>dan intrusi dengan </a:t>
            </a:r>
            <a:br>
              <a:rPr lang="en-US" sz="1200"/>
            </a:br>
            <a:r>
              <a:rPr lang="id" sz="1200"/>
              <a:t>penghitungan hunian </a:t>
            </a:r>
            <a:br>
              <a:rPr lang="en-US" sz="1200"/>
            </a:br>
            <a:r>
              <a:rPr lang="id" sz="1200"/>
              <a:t>untuk orang &amp; kendaraan</a:t>
            </a:r>
          </a:p>
        </p:txBody>
      </p:sp>
      <p:sp>
        <p:nvSpPr>
          <p:cNvPr id="109" name="Rectangle: Rounded Corners 108">
            <a:extLst>
              <a:ext uri="{FF2B5EF4-FFF2-40B4-BE49-F238E27FC236}">
                <a16:creationId xmlns:a16="http://schemas.microsoft.com/office/drawing/2014/main" id="{2D14EF8B-08B6-1735-BB6B-2A24D76D462A}"/>
              </a:ext>
            </a:extLst>
          </p:cNvPr>
          <p:cNvSpPr/>
          <p:nvPr/>
        </p:nvSpPr>
        <p:spPr>
          <a:xfrm>
            <a:off x="2791638" y="2375405"/>
            <a:ext cx="2148840" cy="4110062"/>
          </a:xfrm>
          <a:prstGeom prst="roundRect">
            <a:avLst>
              <a:gd name="adj" fmla="val 7541"/>
            </a:avLst>
          </a:prstGeom>
          <a:solidFill>
            <a:schemeClr val="tx2">
              <a:lumMod val="50000"/>
            </a:schemeClr>
          </a:solidFill>
          <a:ln w="12700">
            <a:solidFill>
              <a:srgbClr val="EFEAE6"/>
            </a:solidFill>
          </a:ln>
        </p:spPr>
        <p:style>
          <a:lnRef idx="2">
            <a:schemeClr val="accent1">
              <a:shade val="15000"/>
            </a:schemeClr>
          </a:lnRef>
          <a:fillRef idx="1">
            <a:schemeClr val="accent1"/>
          </a:fillRef>
          <a:effectRef idx="0">
            <a:schemeClr val="accent1"/>
          </a:effectRef>
          <a:fontRef idx="minor">
            <a:schemeClr val="lt1"/>
          </a:fontRef>
        </p:style>
        <p:txBody>
          <a:bodyPr lIns="0" tIns="2926080" rIns="0" bIns="91440" rtlCol="0" anchor="t"/>
          <a:lstStyle/>
          <a:p>
            <a:pPr algn="ctr">
              <a:lnSpc>
                <a:spcPct val="110000"/>
              </a:lnSpc>
            </a:pPr>
            <a:r>
              <a:rPr lang="id" sz="1200"/>
              <a:t>Menyediakan deteksi jatuh </a:t>
            </a:r>
            <a:br>
              <a:rPr lang="en-US" sz="1200"/>
            </a:br>
            <a:r>
              <a:rPr lang="id" sz="1200"/>
              <a:t> secara real-time  dan </a:t>
            </a:r>
            <a:br>
              <a:rPr lang="en-US" sz="1200"/>
            </a:br>
            <a:r>
              <a:rPr lang="id" sz="1200"/>
              <a:t>pemberitahuan pasien di luar tempat tidur</a:t>
            </a:r>
          </a:p>
        </p:txBody>
      </p:sp>
      <p:sp>
        <p:nvSpPr>
          <p:cNvPr id="110" name="Rectangle: Rounded Corners 109">
            <a:extLst>
              <a:ext uri="{FF2B5EF4-FFF2-40B4-BE49-F238E27FC236}">
                <a16:creationId xmlns:a16="http://schemas.microsoft.com/office/drawing/2014/main" id="{C4C526C5-F525-2C4E-0721-AEC806F2FB11}"/>
              </a:ext>
            </a:extLst>
          </p:cNvPr>
          <p:cNvSpPr/>
          <p:nvPr/>
        </p:nvSpPr>
        <p:spPr>
          <a:xfrm>
            <a:off x="5091066" y="2375405"/>
            <a:ext cx="2148840" cy="4110062"/>
          </a:xfrm>
          <a:prstGeom prst="roundRect">
            <a:avLst>
              <a:gd name="adj" fmla="val 7541"/>
            </a:avLst>
          </a:prstGeom>
          <a:solidFill>
            <a:schemeClr val="tx2">
              <a:lumMod val="50000"/>
            </a:schemeClr>
          </a:solidFill>
          <a:ln w="12700">
            <a:solidFill>
              <a:srgbClr val="EFEAE6"/>
            </a:solidFill>
          </a:ln>
        </p:spPr>
        <p:style>
          <a:lnRef idx="2">
            <a:schemeClr val="accent1">
              <a:shade val="15000"/>
            </a:schemeClr>
          </a:lnRef>
          <a:fillRef idx="1">
            <a:schemeClr val="accent1"/>
          </a:fillRef>
          <a:effectRef idx="0">
            <a:schemeClr val="accent1"/>
          </a:effectRef>
          <a:fontRef idx="minor">
            <a:schemeClr val="lt1"/>
          </a:fontRef>
        </p:style>
        <p:txBody>
          <a:bodyPr lIns="0" tIns="2926080" rIns="0" bIns="91440" rtlCol="0" anchor="t"/>
          <a:lstStyle/>
          <a:p>
            <a:pPr algn="ctr">
              <a:lnSpc>
                <a:spcPct val="110000"/>
              </a:lnSpc>
            </a:pPr>
            <a:r>
              <a:rPr lang="id" sz="1200"/>
              <a:t>Memberi tahu jika </a:t>
            </a:r>
            <a:br>
              <a:rPr lang="en-US" sz="1200"/>
            </a:br>
            <a:r>
              <a:rPr lang="id" sz="1200"/>
              <a:t>penanda ada </a:t>
            </a:r>
            <a:br>
              <a:rPr lang="en-US" sz="1200"/>
            </a:br>
            <a:r>
              <a:rPr lang="id" sz="1200"/>
              <a:t>atau hilang dari </a:t>
            </a:r>
            <a:br>
              <a:rPr lang="en-US" sz="1200"/>
            </a:br>
            <a:r>
              <a:rPr lang="id" sz="1200"/>
              <a:t>area yang diminati</a:t>
            </a:r>
          </a:p>
        </p:txBody>
      </p:sp>
      <p:sp>
        <p:nvSpPr>
          <p:cNvPr id="111" name="Rectangle: Rounded Corners 110">
            <a:extLst>
              <a:ext uri="{FF2B5EF4-FFF2-40B4-BE49-F238E27FC236}">
                <a16:creationId xmlns:a16="http://schemas.microsoft.com/office/drawing/2014/main" id="{A946F09A-FF8B-ACAC-D094-7C957EA4FCA0}"/>
              </a:ext>
            </a:extLst>
          </p:cNvPr>
          <p:cNvSpPr/>
          <p:nvPr/>
        </p:nvSpPr>
        <p:spPr>
          <a:xfrm>
            <a:off x="7390494" y="2375405"/>
            <a:ext cx="2148840" cy="4110062"/>
          </a:xfrm>
          <a:prstGeom prst="roundRect">
            <a:avLst>
              <a:gd name="adj" fmla="val 7541"/>
            </a:avLst>
          </a:prstGeom>
          <a:solidFill>
            <a:schemeClr val="tx2">
              <a:lumMod val="50000"/>
            </a:schemeClr>
          </a:solidFill>
          <a:ln w="12700">
            <a:solidFill>
              <a:srgbClr val="EFEAE6"/>
            </a:solidFill>
          </a:ln>
        </p:spPr>
        <p:style>
          <a:lnRef idx="2">
            <a:schemeClr val="accent1">
              <a:shade val="15000"/>
            </a:schemeClr>
          </a:lnRef>
          <a:fillRef idx="1">
            <a:schemeClr val="accent1"/>
          </a:fillRef>
          <a:effectRef idx="0">
            <a:schemeClr val="accent1"/>
          </a:effectRef>
          <a:fontRef idx="minor">
            <a:schemeClr val="lt1"/>
          </a:fontRef>
        </p:style>
        <p:txBody>
          <a:bodyPr lIns="0" tIns="2926080" rIns="0" bIns="91440" rtlCol="0" anchor="t"/>
          <a:lstStyle/>
          <a:p>
            <a:pPr algn="ctr">
              <a:lnSpc>
                <a:spcPct val="110000"/>
              </a:lnSpc>
            </a:pPr>
            <a:r>
              <a:rPr lang="id" sz="1200"/>
              <a:t>Penghitungan antrian dan pemberitahuan orang </a:t>
            </a:r>
            <a:br>
              <a:rPr lang="en-US" sz="1200"/>
            </a:br>
            <a:r>
              <a:rPr lang="id" sz="1200"/>
              <a:t>atau kendaraan yang menunggu </a:t>
            </a:r>
            <a:br>
              <a:rPr lang="en-US" sz="1200"/>
            </a:br>
            <a:r>
              <a:rPr lang="id" sz="1200"/>
              <a:t>dengan pelaporan</a:t>
            </a:r>
          </a:p>
        </p:txBody>
      </p:sp>
      <p:sp>
        <p:nvSpPr>
          <p:cNvPr id="112" name="Rectangle: Rounded Corners 111">
            <a:extLst>
              <a:ext uri="{FF2B5EF4-FFF2-40B4-BE49-F238E27FC236}">
                <a16:creationId xmlns:a16="http://schemas.microsoft.com/office/drawing/2014/main" id="{81580661-287E-0F9E-89AC-CA06D9767FDB}"/>
              </a:ext>
            </a:extLst>
          </p:cNvPr>
          <p:cNvSpPr/>
          <p:nvPr/>
        </p:nvSpPr>
        <p:spPr>
          <a:xfrm>
            <a:off x="9689922" y="2375405"/>
            <a:ext cx="2148840" cy="4110062"/>
          </a:xfrm>
          <a:prstGeom prst="roundRect">
            <a:avLst>
              <a:gd name="adj" fmla="val 7541"/>
            </a:avLst>
          </a:prstGeom>
          <a:solidFill>
            <a:schemeClr val="tx2">
              <a:lumMod val="50000"/>
            </a:schemeClr>
          </a:solidFill>
          <a:ln w="12700">
            <a:solidFill>
              <a:srgbClr val="EFEAE6"/>
            </a:solidFill>
          </a:ln>
        </p:spPr>
        <p:style>
          <a:lnRef idx="2">
            <a:schemeClr val="accent1">
              <a:shade val="15000"/>
            </a:schemeClr>
          </a:lnRef>
          <a:fillRef idx="1">
            <a:schemeClr val="accent1"/>
          </a:fillRef>
          <a:effectRef idx="0">
            <a:schemeClr val="accent1"/>
          </a:effectRef>
          <a:fontRef idx="minor">
            <a:schemeClr val="lt1"/>
          </a:fontRef>
        </p:style>
        <p:txBody>
          <a:bodyPr lIns="0" tIns="2926080" rIns="0" bIns="91440" rtlCol="0" anchor="t"/>
          <a:lstStyle/>
          <a:p>
            <a:pPr algn="ctr">
              <a:lnSpc>
                <a:spcPct val="110000"/>
              </a:lnSpc>
            </a:pPr>
            <a:r>
              <a:rPr lang="id" sz="1200"/>
              <a:t>Mengirim pemberitahuan </a:t>
            </a:r>
            <a:br>
              <a:rPr lang="en-US" sz="1200"/>
            </a:br>
            <a:r>
              <a:rPr lang="id" sz="1200"/>
              <a:t>yang dieskalasi  saat </a:t>
            </a:r>
            <a:br>
              <a:rPr lang="en-US" sz="1200"/>
            </a:br>
            <a:r>
              <a:rPr lang="id" sz="1200"/>
              <a:t>objek tetap berada di area lebih lama dari yang diizinkan</a:t>
            </a:r>
          </a:p>
        </p:txBody>
      </p:sp>
      <p:sp>
        <p:nvSpPr>
          <p:cNvPr id="113" name="Rectangle: Rounded Corners 112">
            <a:extLst>
              <a:ext uri="{FF2B5EF4-FFF2-40B4-BE49-F238E27FC236}">
                <a16:creationId xmlns:a16="http://schemas.microsoft.com/office/drawing/2014/main" id="{D6B440AA-503E-2420-1959-4473A1642A6E}"/>
              </a:ext>
            </a:extLst>
          </p:cNvPr>
          <p:cNvSpPr/>
          <p:nvPr/>
        </p:nvSpPr>
        <p:spPr>
          <a:xfrm>
            <a:off x="11989351" y="2375405"/>
            <a:ext cx="2148840" cy="4110062"/>
          </a:xfrm>
          <a:prstGeom prst="roundRect">
            <a:avLst>
              <a:gd name="adj" fmla="val 7541"/>
            </a:avLst>
          </a:prstGeom>
          <a:solidFill>
            <a:schemeClr val="tx2">
              <a:lumMod val="50000"/>
            </a:schemeClr>
          </a:solidFill>
          <a:ln w="12700">
            <a:solidFill>
              <a:srgbClr val="EFEAE6"/>
            </a:solidFill>
          </a:ln>
        </p:spPr>
        <p:style>
          <a:lnRef idx="2">
            <a:schemeClr val="accent1">
              <a:shade val="15000"/>
            </a:schemeClr>
          </a:lnRef>
          <a:fillRef idx="1">
            <a:schemeClr val="accent1"/>
          </a:fillRef>
          <a:effectRef idx="0">
            <a:schemeClr val="accent1"/>
          </a:effectRef>
          <a:fontRef idx="minor">
            <a:schemeClr val="lt1"/>
          </a:fontRef>
        </p:style>
        <p:txBody>
          <a:bodyPr lIns="0" tIns="2926080" rIns="0" bIns="91440" rtlCol="0" anchor="t"/>
          <a:lstStyle/>
          <a:p>
            <a:pPr algn="ctr">
              <a:lnSpc>
                <a:spcPct val="110000"/>
              </a:lnSpc>
            </a:pPr>
            <a:r>
              <a:rPr lang="id" sz="1200"/>
              <a:t>Memantau korsel bandara</a:t>
            </a:r>
            <a:br>
              <a:rPr lang="en-US" sz="1200"/>
            </a:br>
            <a:r>
              <a:rPr lang="id" sz="1200"/>
              <a:t>, memberi tahu </a:t>
            </a:r>
            <a:br>
              <a:rPr lang="en-US" sz="1200"/>
            </a:br>
            <a:r>
              <a:rPr lang="id" sz="1200"/>
              <a:t>jumlah bagasi </a:t>
            </a:r>
            <a:br>
              <a:rPr lang="en-US" sz="1200"/>
            </a:br>
            <a:r>
              <a:rPr lang="id" sz="1200"/>
              <a:t>yang melebihi ambang batas</a:t>
            </a:r>
          </a:p>
        </p:txBody>
      </p:sp>
      <p:grpSp>
        <p:nvGrpSpPr>
          <p:cNvPr id="99" name="Group 98">
            <a:extLst>
              <a:ext uri="{FF2B5EF4-FFF2-40B4-BE49-F238E27FC236}">
                <a16:creationId xmlns:a16="http://schemas.microsoft.com/office/drawing/2014/main" id="{1BE20A44-6853-819E-C03E-D5D6EDCC0A01}"/>
              </a:ext>
            </a:extLst>
          </p:cNvPr>
          <p:cNvGrpSpPr>
            <a:grpSpLocks noChangeAspect="1"/>
          </p:cNvGrpSpPr>
          <p:nvPr/>
        </p:nvGrpSpPr>
        <p:grpSpPr>
          <a:xfrm>
            <a:off x="826958" y="4374888"/>
            <a:ext cx="1479344" cy="323800"/>
            <a:chOff x="2975597" y="8565660"/>
            <a:chExt cx="2849909" cy="623787"/>
          </a:xfrm>
        </p:grpSpPr>
        <p:sp>
          <p:nvSpPr>
            <p:cNvPr id="101" name="Freeform: Shape 100">
              <a:extLst>
                <a:ext uri="{FF2B5EF4-FFF2-40B4-BE49-F238E27FC236}">
                  <a16:creationId xmlns:a16="http://schemas.microsoft.com/office/drawing/2014/main" id="{C0DD3E0B-030C-EFF3-5D58-8C82E7104DB3}"/>
                </a:ext>
              </a:extLst>
            </p:cNvPr>
            <p:cNvSpPr/>
            <p:nvPr/>
          </p:nvSpPr>
          <p:spPr>
            <a:xfrm>
              <a:off x="2975597" y="8565660"/>
              <a:ext cx="2849909" cy="623787"/>
            </a:xfrm>
            <a:custGeom>
              <a:avLst/>
              <a:gdLst>
                <a:gd name="connsiteX0" fmla="*/ 639863 w 2849909"/>
                <a:gd name="connsiteY0" fmla="*/ 32042 h 623787"/>
                <a:gd name="connsiteX1" fmla="*/ 689487 w 2849909"/>
                <a:gd name="connsiteY1" fmla="*/ 81666 h 623787"/>
                <a:gd name="connsiteX2" fmla="*/ 639863 w 2849909"/>
                <a:gd name="connsiteY2" fmla="*/ 131290 h 623787"/>
                <a:gd name="connsiteX3" fmla="*/ 590240 w 2849909"/>
                <a:gd name="connsiteY3" fmla="*/ 81666 h 623787"/>
                <a:gd name="connsiteX4" fmla="*/ 639811 w 2849909"/>
                <a:gd name="connsiteY4" fmla="*/ 32042 h 623787"/>
                <a:gd name="connsiteX5" fmla="*/ 639863 w 2849909"/>
                <a:gd name="connsiteY5" fmla="*/ 32042 h 623787"/>
                <a:gd name="connsiteX6" fmla="*/ 1864665 w 2849909"/>
                <a:gd name="connsiteY6" fmla="*/ 531877 h 623787"/>
                <a:gd name="connsiteX7" fmla="*/ 1817272 w 2849909"/>
                <a:gd name="connsiteY7" fmla="*/ 551322 h 623787"/>
                <a:gd name="connsiteX8" fmla="*/ 1818532 w 2849909"/>
                <a:gd name="connsiteY8" fmla="*/ 563551 h 623787"/>
                <a:gd name="connsiteX9" fmla="*/ 1758542 w 2849909"/>
                <a:gd name="connsiteY9" fmla="*/ 623279 h 623787"/>
                <a:gd name="connsiteX10" fmla="*/ 1699111 w 2849909"/>
                <a:gd name="connsiteY10" fmla="*/ 563780 h 623787"/>
                <a:gd name="connsiteX11" fmla="*/ 1701570 w 2849909"/>
                <a:gd name="connsiteY11" fmla="*/ 546888 h 623787"/>
                <a:gd name="connsiteX12" fmla="*/ 1698736 w 2849909"/>
                <a:gd name="connsiteY12" fmla="*/ 540799 h 623787"/>
                <a:gd name="connsiteX13" fmla="*/ 1553538 w 2849909"/>
                <a:gd name="connsiteY13" fmla="*/ 229567 h 623787"/>
                <a:gd name="connsiteX14" fmla="*/ 1484783 w 2849909"/>
                <a:gd name="connsiteY14" fmla="*/ 377022 h 623787"/>
                <a:gd name="connsiteX15" fmla="*/ 1570989 w 2849909"/>
                <a:gd name="connsiteY15" fmla="*/ 377022 h 623787"/>
                <a:gd name="connsiteX16" fmla="*/ 1613895 w 2849909"/>
                <a:gd name="connsiteY16" fmla="*/ 468633 h 623787"/>
                <a:gd name="connsiteX17" fmla="*/ 1442271 w 2849909"/>
                <a:gd name="connsiteY17" fmla="*/ 468633 h 623787"/>
                <a:gd name="connsiteX18" fmla="*/ 1408629 w 2849909"/>
                <a:gd name="connsiteY18" fmla="*/ 540773 h 623787"/>
                <a:gd name="connsiteX19" fmla="*/ 1390836 w 2849909"/>
                <a:gd name="connsiteY19" fmla="*/ 578851 h 623787"/>
                <a:gd name="connsiteX20" fmla="*/ 1288492 w 2849909"/>
                <a:gd name="connsiteY20" fmla="*/ 578851 h 623787"/>
                <a:gd name="connsiteX21" fmla="*/ 1257159 w 2849909"/>
                <a:gd name="connsiteY21" fmla="*/ 376786 h 623787"/>
                <a:gd name="connsiteX22" fmla="*/ 1226508 w 2849909"/>
                <a:gd name="connsiteY22" fmla="*/ 456247 h 623787"/>
                <a:gd name="connsiteX23" fmla="*/ 1154657 w 2849909"/>
                <a:gd name="connsiteY23" fmla="*/ 531142 h 623787"/>
                <a:gd name="connsiteX24" fmla="*/ 1105033 w 2849909"/>
                <a:gd name="connsiteY24" fmla="*/ 556965 h 623787"/>
                <a:gd name="connsiteX25" fmla="*/ 1105033 w 2849909"/>
                <a:gd name="connsiteY25" fmla="*/ 556965 h 623787"/>
                <a:gd name="connsiteX26" fmla="*/ 1045384 w 2849909"/>
                <a:gd name="connsiteY26" fmla="*/ 573445 h 623787"/>
                <a:gd name="connsiteX27" fmla="*/ 976446 w 2849909"/>
                <a:gd name="connsiteY27" fmla="*/ 578877 h 623787"/>
                <a:gd name="connsiteX28" fmla="*/ 798629 w 2849909"/>
                <a:gd name="connsiteY28" fmla="*/ 578877 h 623787"/>
                <a:gd name="connsiteX29" fmla="*/ 897877 w 2849909"/>
                <a:gd name="connsiteY29" fmla="*/ 488682 h 623787"/>
                <a:gd name="connsiteX30" fmla="*/ 975055 w 2849909"/>
                <a:gd name="connsiteY30" fmla="*/ 488682 h 623787"/>
                <a:gd name="connsiteX31" fmla="*/ 1062284 w 2849909"/>
                <a:gd name="connsiteY31" fmla="*/ 473488 h 623787"/>
                <a:gd name="connsiteX32" fmla="*/ 1094824 w 2849909"/>
                <a:gd name="connsiteY32" fmla="*/ 455880 h 623787"/>
                <a:gd name="connsiteX33" fmla="*/ 1120699 w 2849909"/>
                <a:gd name="connsiteY33" fmla="*/ 433416 h 623787"/>
                <a:gd name="connsiteX34" fmla="*/ 1140302 w 2849909"/>
                <a:gd name="connsiteY34" fmla="*/ 406728 h 623787"/>
                <a:gd name="connsiteX35" fmla="*/ 1154289 w 2849909"/>
                <a:gd name="connsiteY35" fmla="*/ 375893 h 623787"/>
                <a:gd name="connsiteX36" fmla="*/ 1162713 w 2849909"/>
                <a:gd name="connsiteY36" fmla="*/ 341778 h 623787"/>
                <a:gd name="connsiteX37" fmla="*/ 1165337 w 2849909"/>
                <a:gd name="connsiteY37" fmla="*/ 305800 h 623787"/>
                <a:gd name="connsiteX38" fmla="*/ 1153817 w 2849909"/>
                <a:gd name="connsiteY38" fmla="*/ 235498 h 623787"/>
                <a:gd name="connsiteX39" fmla="*/ 1153817 w 2849909"/>
                <a:gd name="connsiteY39" fmla="*/ 235498 h 623787"/>
                <a:gd name="connsiteX40" fmla="*/ 1139646 w 2849909"/>
                <a:gd name="connsiteY40" fmla="*/ 204689 h 623787"/>
                <a:gd name="connsiteX41" fmla="*/ 1119466 w 2849909"/>
                <a:gd name="connsiteY41" fmla="*/ 178211 h 623787"/>
                <a:gd name="connsiteX42" fmla="*/ 1093014 w 2849909"/>
                <a:gd name="connsiteY42" fmla="*/ 155774 h 623787"/>
                <a:gd name="connsiteX43" fmla="*/ 1060342 w 2849909"/>
                <a:gd name="connsiteY43" fmla="*/ 138191 h 623787"/>
                <a:gd name="connsiteX44" fmla="*/ 1021582 w 2849909"/>
                <a:gd name="connsiteY44" fmla="*/ 126829 h 623787"/>
                <a:gd name="connsiteX45" fmla="*/ 974924 w 2849909"/>
                <a:gd name="connsiteY45" fmla="*/ 122997 h 623787"/>
                <a:gd name="connsiteX46" fmla="*/ 897877 w 2849909"/>
                <a:gd name="connsiteY46" fmla="*/ 122997 h 623787"/>
                <a:gd name="connsiteX47" fmla="*/ 897877 w 2849909"/>
                <a:gd name="connsiteY47" fmla="*/ 260349 h 623787"/>
                <a:gd name="connsiteX48" fmla="*/ 885522 w 2849909"/>
                <a:gd name="connsiteY48" fmla="*/ 343495 h 623787"/>
                <a:gd name="connsiteX49" fmla="*/ 808916 w 2849909"/>
                <a:gd name="connsiteY49" fmla="*/ 338577 h 623787"/>
                <a:gd name="connsiteX50" fmla="*/ 529672 w 2849909"/>
                <a:gd name="connsiteY50" fmla="*/ 541639 h 623787"/>
                <a:gd name="connsiteX51" fmla="*/ 497500 w 2849909"/>
                <a:gd name="connsiteY51" fmla="*/ 619256 h 623787"/>
                <a:gd name="connsiteX52" fmla="*/ 419880 w 2849909"/>
                <a:gd name="connsiteY52" fmla="*/ 587083 h 623787"/>
                <a:gd name="connsiteX53" fmla="*/ 417802 w 2849909"/>
                <a:gd name="connsiteY53" fmla="*/ 547517 h 623787"/>
                <a:gd name="connsiteX54" fmla="*/ 414994 w 2849909"/>
                <a:gd name="connsiteY54" fmla="*/ 541455 h 623787"/>
                <a:gd name="connsiteX55" fmla="*/ 269875 w 2849909"/>
                <a:gd name="connsiteY55" fmla="*/ 230249 h 623787"/>
                <a:gd name="connsiteX56" fmla="*/ 201146 w 2849909"/>
                <a:gd name="connsiteY56" fmla="*/ 377704 h 623787"/>
                <a:gd name="connsiteX57" fmla="*/ 287352 w 2849909"/>
                <a:gd name="connsiteY57" fmla="*/ 377704 h 623787"/>
                <a:gd name="connsiteX58" fmla="*/ 330048 w 2849909"/>
                <a:gd name="connsiteY58" fmla="*/ 469289 h 623787"/>
                <a:gd name="connsiteX59" fmla="*/ 158424 w 2849909"/>
                <a:gd name="connsiteY59" fmla="*/ 469289 h 623787"/>
                <a:gd name="connsiteX60" fmla="*/ 124782 w 2849909"/>
                <a:gd name="connsiteY60" fmla="*/ 541455 h 623787"/>
                <a:gd name="connsiteX61" fmla="*/ 107042 w 2849909"/>
                <a:gd name="connsiteY61" fmla="*/ 579507 h 623787"/>
                <a:gd name="connsiteX62" fmla="*/ 0 w 2849909"/>
                <a:gd name="connsiteY62" fmla="*/ 579507 h 623787"/>
                <a:gd name="connsiteX63" fmla="*/ 124782 w 2849909"/>
                <a:gd name="connsiteY63" fmla="*/ 311836 h 623787"/>
                <a:gd name="connsiteX64" fmla="*/ 269875 w 2849909"/>
                <a:gd name="connsiteY64" fmla="*/ 682 h 623787"/>
                <a:gd name="connsiteX65" fmla="*/ 414994 w 2849909"/>
                <a:gd name="connsiteY65" fmla="*/ 311889 h 623787"/>
                <a:gd name="connsiteX66" fmla="*/ 510673 w 2849909"/>
                <a:gd name="connsiteY66" fmla="*/ 517129 h 623787"/>
                <a:gd name="connsiteX67" fmla="*/ 519858 w 2849909"/>
                <a:gd name="connsiteY67" fmla="*/ 525789 h 623787"/>
                <a:gd name="connsiteX68" fmla="*/ 590240 w 2849909"/>
                <a:gd name="connsiteY68" fmla="*/ 474564 h 623787"/>
                <a:gd name="connsiteX69" fmla="*/ 590240 w 2849909"/>
                <a:gd name="connsiteY69" fmla="*/ 193221 h 623787"/>
                <a:gd name="connsiteX70" fmla="*/ 689487 w 2849909"/>
                <a:gd name="connsiteY70" fmla="*/ 173382 h 623787"/>
                <a:gd name="connsiteX71" fmla="*/ 689487 w 2849909"/>
                <a:gd name="connsiteY71" fmla="*/ 402372 h 623787"/>
                <a:gd name="connsiteX72" fmla="*/ 797684 w 2849909"/>
                <a:gd name="connsiteY72" fmla="*/ 323645 h 623787"/>
                <a:gd name="connsiteX73" fmla="*/ 798629 w 2849909"/>
                <a:gd name="connsiteY73" fmla="*/ 265912 h 623787"/>
                <a:gd name="connsiteX74" fmla="*/ 798629 w 2849909"/>
                <a:gd name="connsiteY74" fmla="*/ 31333 h 623787"/>
                <a:gd name="connsiteX75" fmla="*/ 974451 w 2849909"/>
                <a:gd name="connsiteY75" fmla="*/ 31333 h 623787"/>
                <a:gd name="connsiteX76" fmla="*/ 1041894 w 2849909"/>
                <a:gd name="connsiteY76" fmla="*/ 36582 h 623787"/>
                <a:gd name="connsiteX77" fmla="*/ 1101123 w 2849909"/>
                <a:gd name="connsiteY77" fmla="*/ 52721 h 623787"/>
                <a:gd name="connsiteX78" fmla="*/ 1101123 w 2849909"/>
                <a:gd name="connsiteY78" fmla="*/ 52721 h 623787"/>
                <a:gd name="connsiteX79" fmla="*/ 1150983 w 2849909"/>
                <a:gd name="connsiteY79" fmla="*/ 78123 h 623787"/>
                <a:gd name="connsiteX80" fmla="*/ 1192235 w 2849909"/>
                <a:gd name="connsiteY80" fmla="*/ 111634 h 623787"/>
                <a:gd name="connsiteX81" fmla="*/ 1224225 w 2849909"/>
                <a:gd name="connsiteY81" fmla="*/ 152415 h 623787"/>
                <a:gd name="connsiteX82" fmla="*/ 1246872 w 2849909"/>
                <a:gd name="connsiteY82" fmla="*/ 199493 h 623787"/>
                <a:gd name="connsiteX83" fmla="*/ 1246872 w 2849909"/>
                <a:gd name="connsiteY83" fmla="*/ 199493 h 623787"/>
                <a:gd name="connsiteX84" fmla="*/ 1260255 w 2849909"/>
                <a:gd name="connsiteY84" fmla="*/ 250875 h 623787"/>
                <a:gd name="connsiteX85" fmla="*/ 1264638 w 2849909"/>
                <a:gd name="connsiteY85" fmla="*/ 297167 h 623787"/>
                <a:gd name="connsiteX86" fmla="*/ 1264638 w 2849909"/>
                <a:gd name="connsiteY86" fmla="*/ 305039 h 623787"/>
                <a:gd name="connsiteX87" fmla="*/ 1301377 w 2849909"/>
                <a:gd name="connsiteY87" fmla="*/ 536732 h 623787"/>
                <a:gd name="connsiteX88" fmla="*/ 1408524 w 2849909"/>
                <a:gd name="connsiteY88" fmla="*/ 311049 h 623787"/>
                <a:gd name="connsiteX89" fmla="*/ 1553538 w 2849909"/>
                <a:gd name="connsiteY89" fmla="*/ 0 h 623787"/>
                <a:gd name="connsiteX90" fmla="*/ 1698631 w 2849909"/>
                <a:gd name="connsiteY90" fmla="*/ 311206 h 623787"/>
                <a:gd name="connsiteX91" fmla="*/ 1793969 w 2849909"/>
                <a:gd name="connsiteY91" fmla="*/ 515397 h 623787"/>
                <a:gd name="connsiteX92" fmla="*/ 1810685 w 2849909"/>
                <a:gd name="connsiteY92" fmla="*/ 533766 h 623787"/>
                <a:gd name="connsiteX93" fmla="*/ 1864665 w 2849909"/>
                <a:gd name="connsiteY93" fmla="*/ 511880 h 623787"/>
                <a:gd name="connsiteX94" fmla="*/ 1864665 w 2849909"/>
                <a:gd name="connsiteY94" fmla="*/ 22280 h 623787"/>
                <a:gd name="connsiteX95" fmla="*/ 2206444 w 2849909"/>
                <a:gd name="connsiteY95" fmla="*/ 351383 h 623787"/>
                <a:gd name="connsiteX96" fmla="*/ 2206444 w 2849909"/>
                <a:gd name="connsiteY96" fmla="*/ 30625 h 623787"/>
                <a:gd name="connsiteX97" fmla="*/ 2305692 w 2849909"/>
                <a:gd name="connsiteY97" fmla="*/ 30625 h 623787"/>
                <a:gd name="connsiteX98" fmla="*/ 2381401 w 2849909"/>
                <a:gd name="connsiteY98" fmla="*/ 98146 h 623787"/>
                <a:gd name="connsiteX99" fmla="*/ 2381401 w 2849909"/>
                <a:gd name="connsiteY99" fmla="*/ 31333 h 623787"/>
                <a:gd name="connsiteX100" fmla="*/ 2757110 w 2849909"/>
                <a:gd name="connsiteY100" fmla="*/ 31333 h 623787"/>
                <a:gd name="connsiteX101" fmla="*/ 2839668 w 2849909"/>
                <a:gd name="connsiteY101" fmla="*/ 47181 h 623787"/>
                <a:gd name="connsiteX102" fmla="*/ 2823818 w 2849909"/>
                <a:gd name="connsiteY102" fmla="*/ 129734 h 623787"/>
                <a:gd name="connsiteX103" fmla="*/ 2748791 w 2849909"/>
                <a:gd name="connsiteY103" fmla="*/ 122918 h 623787"/>
                <a:gd name="connsiteX104" fmla="*/ 2640752 w 2849909"/>
                <a:gd name="connsiteY104" fmla="*/ 122918 h 623787"/>
                <a:gd name="connsiteX105" fmla="*/ 2640752 w 2849909"/>
                <a:gd name="connsiteY105" fmla="*/ 578851 h 623787"/>
                <a:gd name="connsiteX106" fmla="*/ 2541478 w 2849909"/>
                <a:gd name="connsiteY106" fmla="*/ 578851 h 623787"/>
                <a:gd name="connsiteX107" fmla="*/ 2541478 w 2849909"/>
                <a:gd name="connsiteY107" fmla="*/ 122918 h 623787"/>
                <a:gd name="connsiteX108" fmla="*/ 2381401 w 2849909"/>
                <a:gd name="connsiteY108" fmla="*/ 122918 h 623787"/>
                <a:gd name="connsiteX109" fmla="*/ 2305692 w 2849909"/>
                <a:gd name="connsiteY109" fmla="*/ 56158 h 623787"/>
                <a:gd name="connsiteX110" fmla="*/ 2305692 w 2849909"/>
                <a:gd name="connsiteY110" fmla="*/ 588586 h 623787"/>
                <a:gd name="connsiteX111" fmla="*/ 1963913 w 2849909"/>
                <a:gd name="connsiteY111" fmla="*/ 258591 h 623787"/>
                <a:gd name="connsiteX112" fmla="*/ 1963913 w 2849909"/>
                <a:gd name="connsiteY112" fmla="*/ 497395 h 623787"/>
                <a:gd name="connsiteX113" fmla="*/ 1934837 w 2849909"/>
                <a:gd name="connsiteY113" fmla="*/ 507524 h 623787"/>
                <a:gd name="connsiteX114" fmla="*/ 1934837 w 2849909"/>
                <a:gd name="connsiteY114" fmla="*/ 507524 h 623787"/>
                <a:gd name="connsiteX115" fmla="*/ 1930822 w 2849909"/>
                <a:gd name="connsiteY115" fmla="*/ 508915 h 623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2849909" h="623787">
                  <a:moveTo>
                    <a:pt x="639863" y="32042"/>
                  </a:moveTo>
                  <a:cubicBezTo>
                    <a:pt x="667271" y="32042"/>
                    <a:pt x="689487" y="54259"/>
                    <a:pt x="689487" y="81666"/>
                  </a:cubicBezTo>
                  <a:cubicBezTo>
                    <a:pt x="689487" y="109073"/>
                    <a:pt x="667271" y="131290"/>
                    <a:pt x="639863" y="131290"/>
                  </a:cubicBezTo>
                  <a:cubicBezTo>
                    <a:pt x="612456" y="131290"/>
                    <a:pt x="590240" y="109073"/>
                    <a:pt x="590240" y="81666"/>
                  </a:cubicBezTo>
                  <a:cubicBezTo>
                    <a:pt x="590224" y="54274"/>
                    <a:pt x="612419" y="32056"/>
                    <a:pt x="639811" y="32042"/>
                  </a:cubicBezTo>
                  <a:cubicBezTo>
                    <a:pt x="639829" y="32042"/>
                    <a:pt x="639845" y="32042"/>
                    <a:pt x="639863" y="32042"/>
                  </a:cubicBezTo>
                  <a:moveTo>
                    <a:pt x="1864665" y="531877"/>
                  </a:moveTo>
                  <a:lnTo>
                    <a:pt x="1817272" y="551322"/>
                  </a:lnTo>
                  <a:cubicBezTo>
                    <a:pt x="1818133" y="555340"/>
                    <a:pt x="1818555" y="559442"/>
                    <a:pt x="1818532" y="563551"/>
                  </a:cubicBezTo>
                  <a:cubicBezTo>
                    <a:pt x="1818301" y="596543"/>
                    <a:pt x="1791536" y="623192"/>
                    <a:pt x="1758542" y="623279"/>
                  </a:cubicBezTo>
                  <a:cubicBezTo>
                    <a:pt x="1725700" y="623260"/>
                    <a:pt x="1699093" y="596622"/>
                    <a:pt x="1699111" y="563780"/>
                  </a:cubicBezTo>
                  <a:cubicBezTo>
                    <a:pt x="1699114" y="558061"/>
                    <a:pt x="1699943" y="552372"/>
                    <a:pt x="1701570" y="546888"/>
                  </a:cubicBezTo>
                  <a:lnTo>
                    <a:pt x="1698736" y="540799"/>
                  </a:lnTo>
                  <a:lnTo>
                    <a:pt x="1553538" y="229567"/>
                  </a:lnTo>
                  <a:lnTo>
                    <a:pt x="1484783" y="377022"/>
                  </a:lnTo>
                  <a:lnTo>
                    <a:pt x="1570989" y="377022"/>
                  </a:lnTo>
                  <a:lnTo>
                    <a:pt x="1613895" y="468633"/>
                  </a:lnTo>
                  <a:lnTo>
                    <a:pt x="1442271" y="468633"/>
                  </a:lnTo>
                  <a:lnTo>
                    <a:pt x="1408629" y="540773"/>
                  </a:lnTo>
                  <a:lnTo>
                    <a:pt x="1390836" y="578851"/>
                  </a:lnTo>
                  <a:lnTo>
                    <a:pt x="1288492" y="578851"/>
                  </a:lnTo>
                  <a:lnTo>
                    <a:pt x="1257159" y="376786"/>
                  </a:lnTo>
                  <a:cubicBezTo>
                    <a:pt x="1251464" y="401191"/>
                    <a:pt x="1234879" y="442391"/>
                    <a:pt x="1226508" y="456247"/>
                  </a:cubicBezTo>
                  <a:cubicBezTo>
                    <a:pt x="1208521" y="486318"/>
                    <a:pt x="1183956" y="511925"/>
                    <a:pt x="1154657" y="531142"/>
                  </a:cubicBezTo>
                  <a:cubicBezTo>
                    <a:pt x="1139011" y="541371"/>
                    <a:pt x="1122387" y="550021"/>
                    <a:pt x="1105033" y="556965"/>
                  </a:cubicBezTo>
                  <a:lnTo>
                    <a:pt x="1105033" y="556965"/>
                  </a:lnTo>
                  <a:cubicBezTo>
                    <a:pt x="1085805" y="564598"/>
                    <a:pt x="1065803" y="570125"/>
                    <a:pt x="1045384" y="573445"/>
                  </a:cubicBezTo>
                  <a:cubicBezTo>
                    <a:pt x="1022595" y="577174"/>
                    <a:pt x="999536" y="578990"/>
                    <a:pt x="976446" y="578877"/>
                  </a:cubicBezTo>
                  <a:lnTo>
                    <a:pt x="798629" y="578877"/>
                  </a:lnTo>
                  <a:lnTo>
                    <a:pt x="897877" y="488682"/>
                  </a:lnTo>
                  <a:lnTo>
                    <a:pt x="975055" y="488682"/>
                  </a:lnTo>
                  <a:cubicBezTo>
                    <a:pt x="1009222" y="488682"/>
                    <a:pt x="1038299" y="483618"/>
                    <a:pt x="1062284" y="473488"/>
                  </a:cubicBezTo>
                  <a:cubicBezTo>
                    <a:pt x="1073705" y="468746"/>
                    <a:pt x="1084608" y="462844"/>
                    <a:pt x="1094824" y="455880"/>
                  </a:cubicBezTo>
                  <a:cubicBezTo>
                    <a:pt x="1104282" y="449408"/>
                    <a:pt x="1112963" y="441871"/>
                    <a:pt x="1120699" y="433416"/>
                  </a:cubicBezTo>
                  <a:cubicBezTo>
                    <a:pt x="1128160" y="425239"/>
                    <a:pt x="1134731" y="416293"/>
                    <a:pt x="1140302" y="406728"/>
                  </a:cubicBezTo>
                  <a:cubicBezTo>
                    <a:pt x="1146005" y="396955"/>
                    <a:pt x="1150691" y="386621"/>
                    <a:pt x="1154289" y="375893"/>
                  </a:cubicBezTo>
                  <a:cubicBezTo>
                    <a:pt x="1158042" y="364777"/>
                    <a:pt x="1160860" y="353364"/>
                    <a:pt x="1162713" y="341778"/>
                  </a:cubicBezTo>
                  <a:cubicBezTo>
                    <a:pt x="1164539" y="329875"/>
                    <a:pt x="1165416" y="317843"/>
                    <a:pt x="1165337" y="305800"/>
                  </a:cubicBezTo>
                  <a:cubicBezTo>
                    <a:pt x="1165419" y="281889"/>
                    <a:pt x="1161524" y="258131"/>
                    <a:pt x="1153817" y="235498"/>
                  </a:cubicBezTo>
                  <a:lnTo>
                    <a:pt x="1153817" y="235498"/>
                  </a:lnTo>
                  <a:cubicBezTo>
                    <a:pt x="1150198" y="224757"/>
                    <a:pt x="1145448" y="214428"/>
                    <a:pt x="1139646" y="204689"/>
                  </a:cubicBezTo>
                  <a:cubicBezTo>
                    <a:pt x="1133912" y="195150"/>
                    <a:pt x="1127144" y="186270"/>
                    <a:pt x="1119466" y="178211"/>
                  </a:cubicBezTo>
                  <a:cubicBezTo>
                    <a:pt x="1111475" y="169811"/>
                    <a:pt x="1102605" y="162287"/>
                    <a:pt x="1093014" y="155774"/>
                  </a:cubicBezTo>
                  <a:cubicBezTo>
                    <a:pt x="1082716" y="148875"/>
                    <a:pt x="1071773" y="142986"/>
                    <a:pt x="1060342" y="138191"/>
                  </a:cubicBezTo>
                  <a:cubicBezTo>
                    <a:pt x="1047890" y="132956"/>
                    <a:pt x="1034890" y="129143"/>
                    <a:pt x="1021582" y="126829"/>
                  </a:cubicBezTo>
                  <a:cubicBezTo>
                    <a:pt x="1006173" y="124170"/>
                    <a:pt x="990559" y="122887"/>
                    <a:pt x="974924" y="122997"/>
                  </a:cubicBezTo>
                  <a:lnTo>
                    <a:pt x="897877" y="122997"/>
                  </a:lnTo>
                  <a:lnTo>
                    <a:pt x="897877" y="260349"/>
                  </a:lnTo>
                  <a:cubicBezTo>
                    <a:pt x="917425" y="286720"/>
                    <a:pt x="911893" y="323947"/>
                    <a:pt x="885522" y="343495"/>
                  </a:cubicBezTo>
                  <a:cubicBezTo>
                    <a:pt x="862208" y="360775"/>
                    <a:pt x="829828" y="358697"/>
                    <a:pt x="808916" y="338577"/>
                  </a:cubicBezTo>
                  <a:lnTo>
                    <a:pt x="529672" y="541639"/>
                  </a:lnTo>
                  <a:cubicBezTo>
                    <a:pt x="542222" y="571957"/>
                    <a:pt x="527817" y="606707"/>
                    <a:pt x="497500" y="619256"/>
                  </a:cubicBezTo>
                  <a:cubicBezTo>
                    <a:pt x="467179" y="631805"/>
                    <a:pt x="432429" y="617400"/>
                    <a:pt x="419880" y="587083"/>
                  </a:cubicBezTo>
                  <a:cubicBezTo>
                    <a:pt x="414682" y="574521"/>
                    <a:pt x="413947" y="560555"/>
                    <a:pt x="417802" y="547517"/>
                  </a:cubicBezTo>
                  <a:lnTo>
                    <a:pt x="414994" y="541455"/>
                  </a:lnTo>
                  <a:lnTo>
                    <a:pt x="269875" y="230249"/>
                  </a:lnTo>
                  <a:lnTo>
                    <a:pt x="201146" y="377704"/>
                  </a:lnTo>
                  <a:lnTo>
                    <a:pt x="287352" y="377704"/>
                  </a:lnTo>
                  <a:lnTo>
                    <a:pt x="330048" y="469289"/>
                  </a:lnTo>
                  <a:lnTo>
                    <a:pt x="158424" y="469289"/>
                  </a:lnTo>
                  <a:lnTo>
                    <a:pt x="124782" y="541455"/>
                  </a:lnTo>
                  <a:lnTo>
                    <a:pt x="107042" y="579507"/>
                  </a:lnTo>
                  <a:lnTo>
                    <a:pt x="0" y="579507"/>
                  </a:lnTo>
                  <a:lnTo>
                    <a:pt x="124782" y="311836"/>
                  </a:lnTo>
                  <a:lnTo>
                    <a:pt x="269875" y="682"/>
                  </a:lnTo>
                  <a:lnTo>
                    <a:pt x="414994" y="311889"/>
                  </a:lnTo>
                  <a:lnTo>
                    <a:pt x="510673" y="517129"/>
                  </a:lnTo>
                  <a:cubicBezTo>
                    <a:pt x="514037" y="519677"/>
                    <a:pt x="517118" y="522579"/>
                    <a:pt x="519858" y="525789"/>
                  </a:cubicBezTo>
                  <a:lnTo>
                    <a:pt x="590240" y="474564"/>
                  </a:lnTo>
                  <a:lnTo>
                    <a:pt x="590240" y="193221"/>
                  </a:lnTo>
                  <a:lnTo>
                    <a:pt x="689487" y="173382"/>
                  </a:lnTo>
                  <a:lnTo>
                    <a:pt x="689487" y="402372"/>
                  </a:lnTo>
                  <a:lnTo>
                    <a:pt x="797684" y="323645"/>
                  </a:lnTo>
                  <a:cubicBezTo>
                    <a:pt x="788009" y="305530"/>
                    <a:pt x="788365" y="283702"/>
                    <a:pt x="798629" y="265912"/>
                  </a:cubicBezTo>
                  <a:lnTo>
                    <a:pt x="798629" y="31333"/>
                  </a:lnTo>
                  <a:lnTo>
                    <a:pt x="974451" y="31333"/>
                  </a:lnTo>
                  <a:cubicBezTo>
                    <a:pt x="997038" y="31201"/>
                    <a:pt x="1019599" y="32956"/>
                    <a:pt x="1041894" y="36582"/>
                  </a:cubicBezTo>
                  <a:cubicBezTo>
                    <a:pt x="1062148" y="39871"/>
                    <a:pt x="1082000" y="45280"/>
                    <a:pt x="1101123" y="52721"/>
                  </a:cubicBezTo>
                  <a:lnTo>
                    <a:pt x="1101123" y="52721"/>
                  </a:lnTo>
                  <a:cubicBezTo>
                    <a:pt x="1118532" y="59542"/>
                    <a:pt x="1135232" y="68050"/>
                    <a:pt x="1150983" y="78123"/>
                  </a:cubicBezTo>
                  <a:cubicBezTo>
                    <a:pt x="1165943" y="87715"/>
                    <a:pt x="1179781" y="98957"/>
                    <a:pt x="1192235" y="111634"/>
                  </a:cubicBezTo>
                  <a:cubicBezTo>
                    <a:pt x="1204370" y="124005"/>
                    <a:pt x="1215098" y="137682"/>
                    <a:pt x="1224225" y="152415"/>
                  </a:cubicBezTo>
                  <a:cubicBezTo>
                    <a:pt x="1233423" y="167260"/>
                    <a:pt x="1241015" y="183042"/>
                    <a:pt x="1246872" y="199493"/>
                  </a:cubicBezTo>
                  <a:lnTo>
                    <a:pt x="1246872" y="199493"/>
                  </a:lnTo>
                  <a:cubicBezTo>
                    <a:pt x="1252850" y="216189"/>
                    <a:pt x="1257327" y="233385"/>
                    <a:pt x="1260255" y="250875"/>
                  </a:cubicBezTo>
                  <a:cubicBezTo>
                    <a:pt x="1263228" y="266125"/>
                    <a:pt x="1264698" y="281629"/>
                    <a:pt x="1264638" y="297167"/>
                  </a:cubicBezTo>
                  <a:cubicBezTo>
                    <a:pt x="1264638" y="305039"/>
                    <a:pt x="1264638" y="303622"/>
                    <a:pt x="1264638" y="305039"/>
                  </a:cubicBezTo>
                  <a:lnTo>
                    <a:pt x="1301377" y="536732"/>
                  </a:lnTo>
                  <a:lnTo>
                    <a:pt x="1408524" y="311049"/>
                  </a:lnTo>
                  <a:lnTo>
                    <a:pt x="1553538" y="0"/>
                  </a:lnTo>
                  <a:lnTo>
                    <a:pt x="1698631" y="311206"/>
                  </a:lnTo>
                  <a:lnTo>
                    <a:pt x="1793969" y="515397"/>
                  </a:lnTo>
                  <a:cubicBezTo>
                    <a:pt x="1801553" y="521170"/>
                    <a:pt x="1803967" y="523270"/>
                    <a:pt x="1810685" y="533766"/>
                  </a:cubicBezTo>
                  <a:lnTo>
                    <a:pt x="1864665" y="511880"/>
                  </a:lnTo>
                  <a:lnTo>
                    <a:pt x="1864665" y="22280"/>
                  </a:lnTo>
                  <a:lnTo>
                    <a:pt x="2206444" y="351383"/>
                  </a:lnTo>
                  <a:lnTo>
                    <a:pt x="2206444" y="30625"/>
                  </a:lnTo>
                  <a:lnTo>
                    <a:pt x="2305692" y="30625"/>
                  </a:lnTo>
                  <a:lnTo>
                    <a:pt x="2381401" y="98146"/>
                  </a:lnTo>
                  <a:lnTo>
                    <a:pt x="2381401" y="31333"/>
                  </a:lnTo>
                  <a:lnTo>
                    <a:pt x="2757110" y="31333"/>
                  </a:lnTo>
                  <a:cubicBezTo>
                    <a:pt x="2784271" y="12914"/>
                    <a:pt x="2821246" y="20009"/>
                    <a:pt x="2839668" y="47181"/>
                  </a:cubicBezTo>
                  <a:cubicBezTo>
                    <a:pt x="2858090" y="74354"/>
                    <a:pt x="2850979" y="111314"/>
                    <a:pt x="2823818" y="129734"/>
                  </a:cubicBezTo>
                  <a:cubicBezTo>
                    <a:pt x="2800384" y="145621"/>
                    <a:pt x="2768972" y="142771"/>
                    <a:pt x="2748791" y="122918"/>
                  </a:cubicBezTo>
                  <a:lnTo>
                    <a:pt x="2640752" y="122918"/>
                  </a:lnTo>
                  <a:lnTo>
                    <a:pt x="2640752" y="578851"/>
                  </a:lnTo>
                  <a:lnTo>
                    <a:pt x="2541478" y="578851"/>
                  </a:lnTo>
                  <a:lnTo>
                    <a:pt x="2541478" y="122918"/>
                  </a:lnTo>
                  <a:lnTo>
                    <a:pt x="2381401" y="122918"/>
                  </a:lnTo>
                  <a:lnTo>
                    <a:pt x="2305692" y="56158"/>
                  </a:lnTo>
                  <a:lnTo>
                    <a:pt x="2305692" y="588586"/>
                  </a:lnTo>
                  <a:lnTo>
                    <a:pt x="1963913" y="258591"/>
                  </a:lnTo>
                  <a:lnTo>
                    <a:pt x="1963913" y="497395"/>
                  </a:lnTo>
                  <a:lnTo>
                    <a:pt x="1934837" y="507524"/>
                  </a:lnTo>
                  <a:lnTo>
                    <a:pt x="1934837" y="507524"/>
                  </a:lnTo>
                  <a:lnTo>
                    <a:pt x="1930822" y="508915"/>
                  </a:lnTo>
                </a:path>
              </a:pathLst>
            </a:custGeom>
            <a:solidFill>
              <a:schemeClr val="bg1">
                <a:lumMod val="95000"/>
              </a:schemeClr>
            </a:solidFill>
            <a:ln w="2617" cap="flat">
              <a:noFill/>
              <a:prstDash val="solid"/>
              <a:miter/>
            </a:ln>
          </p:spPr>
          <p:txBody>
            <a:bodyPr rtlCol="0" anchor="ctr"/>
            <a:lstStyle/>
            <a:p>
              <a:endParaRPr lang="en-CA"/>
            </a:p>
          </p:txBody>
        </p:sp>
        <p:sp>
          <p:nvSpPr>
            <p:cNvPr id="102" name="Freeform: Shape 101">
              <a:extLst>
                <a:ext uri="{FF2B5EF4-FFF2-40B4-BE49-F238E27FC236}">
                  <a16:creationId xmlns:a16="http://schemas.microsoft.com/office/drawing/2014/main" id="{783A3C3B-D358-1617-754D-589831360870}"/>
                </a:ext>
              </a:extLst>
            </p:cNvPr>
            <p:cNvSpPr/>
            <p:nvPr/>
          </p:nvSpPr>
          <p:spPr>
            <a:xfrm>
              <a:off x="3415994" y="8611820"/>
              <a:ext cx="2384444" cy="552739"/>
            </a:xfrm>
            <a:custGeom>
              <a:avLst/>
              <a:gdLst>
                <a:gd name="connsiteX0" fmla="*/ 409851 w 2384444"/>
                <a:gd name="connsiteY0" fmla="*/ 215107 h 552739"/>
                <a:gd name="connsiteX1" fmla="*/ 444280 w 2384444"/>
                <a:gd name="connsiteY1" fmla="*/ 249485 h 552739"/>
                <a:gd name="connsiteX2" fmla="*/ 409903 w 2384444"/>
                <a:gd name="connsiteY2" fmla="*/ 283914 h 552739"/>
                <a:gd name="connsiteX3" fmla="*/ 375473 w 2384444"/>
                <a:gd name="connsiteY3" fmla="*/ 249537 h 552739"/>
                <a:gd name="connsiteX4" fmla="*/ 375473 w 2384444"/>
                <a:gd name="connsiteY4" fmla="*/ 249511 h 552739"/>
                <a:gd name="connsiteX5" fmla="*/ 409851 w 2384444"/>
                <a:gd name="connsiteY5" fmla="*/ 215107 h 552739"/>
                <a:gd name="connsiteX6" fmla="*/ 1318145 w 2384444"/>
                <a:gd name="connsiteY6" fmla="*/ 483276 h 552739"/>
                <a:gd name="connsiteX7" fmla="*/ 1352523 w 2384444"/>
                <a:gd name="connsiteY7" fmla="*/ 517706 h 552739"/>
                <a:gd name="connsiteX8" fmla="*/ 1318093 w 2384444"/>
                <a:gd name="connsiteY8" fmla="*/ 552084 h 552739"/>
                <a:gd name="connsiteX9" fmla="*/ 1283716 w 2384444"/>
                <a:gd name="connsiteY9" fmla="*/ 517680 h 552739"/>
                <a:gd name="connsiteX10" fmla="*/ 1318119 w 2384444"/>
                <a:gd name="connsiteY10" fmla="*/ 483276 h 552739"/>
                <a:gd name="connsiteX11" fmla="*/ 1318145 w 2384444"/>
                <a:gd name="connsiteY11" fmla="*/ 483276 h 552739"/>
                <a:gd name="connsiteX12" fmla="*/ 2350067 w 2384444"/>
                <a:gd name="connsiteY12" fmla="*/ 0 h 552739"/>
                <a:gd name="connsiteX13" fmla="*/ 2384445 w 2384444"/>
                <a:gd name="connsiteY13" fmla="*/ 34377 h 552739"/>
                <a:gd name="connsiteX14" fmla="*/ 2350067 w 2384444"/>
                <a:gd name="connsiteY14" fmla="*/ 68755 h 552739"/>
                <a:gd name="connsiteX15" fmla="*/ 2315690 w 2384444"/>
                <a:gd name="connsiteY15" fmla="*/ 34377 h 552739"/>
                <a:gd name="connsiteX16" fmla="*/ 2350067 w 2384444"/>
                <a:gd name="connsiteY16" fmla="*/ 0 h 552739"/>
                <a:gd name="connsiteX17" fmla="*/ 34403 w 2384444"/>
                <a:gd name="connsiteY17" fmla="*/ 483985 h 552739"/>
                <a:gd name="connsiteX18" fmla="*/ 68755 w 2384444"/>
                <a:gd name="connsiteY18" fmla="*/ 518389 h 552739"/>
                <a:gd name="connsiteX19" fmla="*/ 34351 w 2384444"/>
                <a:gd name="connsiteY19" fmla="*/ 552740 h 552739"/>
                <a:gd name="connsiteX20" fmla="*/ 0 w 2384444"/>
                <a:gd name="connsiteY20" fmla="*/ 518362 h 552739"/>
                <a:gd name="connsiteX21" fmla="*/ 34377 w 2384444"/>
                <a:gd name="connsiteY21" fmla="*/ 483985 h 552739"/>
                <a:gd name="connsiteX22" fmla="*/ 34403 w 2384444"/>
                <a:gd name="connsiteY22" fmla="*/ 483985 h 552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84444" h="552739">
                  <a:moveTo>
                    <a:pt x="409851" y="215107"/>
                  </a:moveTo>
                  <a:cubicBezTo>
                    <a:pt x="428850" y="215092"/>
                    <a:pt x="444265" y="230485"/>
                    <a:pt x="444280" y="249485"/>
                  </a:cubicBezTo>
                  <a:cubicBezTo>
                    <a:pt x="444296" y="268484"/>
                    <a:pt x="428902" y="283899"/>
                    <a:pt x="409903" y="283914"/>
                  </a:cubicBezTo>
                  <a:cubicBezTo>
                    <a:pt x="390904" y="283930"/>
                    <a:pt x="375489" y="268536"/>
                    <a:pt x="375473" y="249537"/>
                  </a:cubicBezTo>
                  <a:cubicBezTo>
                    <a:pt x="375473" y="249529"/>
                    <a:pt x="375473" y="249519"/>
                    <a:pt x="375473" y="249511"/>
                  </a:cubicBezTo>
                  <a:cubicBezTo>
                    <a:pt x="375473" y="230519"/>
                    <a:pt x="390859" y="215123"/>
                    <a:pt x="409851" y="215107"/>
                  </a:cubicBezTo>
                  <a:moveTo>
                    <a:pt x="1318145" y="483276"/>
                  </a:moveTo>
                  <a:cubicBezTo>
                    <a:pt x="1337145" y="483292"/>
                    <a:pt x="1352539" y="498707"/>
                    <a:pt x="1352523" y="517706"/>
                  </a:cubicBezTo>
                  <a:cubicBezTo>
                    <a:pt x="1352507" y="536706"/>
                    <a:pt x="1337092" y="552099"/>
                    <a:pt x="1318093" y="552084"/>
                  </a:cubicBezTo>
                  <a:cubicBezTo>
                    <a:pt x="1299101" y="552068"/>
                    <a:pt x="1283716" y="536671"/>
                    <a:pt x="1283716" y="517680"/>
                  </a:cubicBezTo>
                  <a:cubicBezTo>
                    <a:pt x="1283716" y="498681"/>
                    <a:pt x="1299120" y="483276"/>
                    <a:pt x="1318119" y="483276"/>
                  </a:cubicBezTo>
                  <a:cubicBezTo>
                    <a:pt x="1318127" y="483276"/>
                    <a:pt x="1318138" y="483276"/>
                    <a:pt x="1318145" y="483276"/>
                  </a:cubicBezTo>
                  <a:close/>
                  <a:moveTo>
                    <a:pt x="2350067" y="0"/>
                  </a:moveTo>
                  <a:cubicBezTo>
                    <a:pt x="2369040" y="0"/>
                    <a:pt x="2384445" y="15391"/>
                    <a:pt x="2384445" y="34377"/>
                  </a:cubicBezTo>
                  <a:cubicBezTo>
                    <a:pt x="2384445" y="53364"/>
                    <a:pt x="2369040" y="68755"/>
                    <a:pt x="2350067" y="68755"/>
                  </a:cubicBezTo>
                  <a:cubicBezTo>
                    <a:pt x="2331068" y="68755"/>
                    <a:pt x="2315690" y="53364"/>
                    <a:pt x="2315690" y="34377"/>
                  </a:cubicBezTo>
                  <a:cubicBezTo>
                    <a:pt x="2315690" y="15391"/>
                    <a:pt x="2331094" y="0"/>
                    <a:pt x="2350067" y="0"/>
                  </a:cubicBezTo>
                  <a:close/>
                  <a:moveTo>
                    <a:pt x="34403" y="483985"/>
                  </a:moveTo>
                  <a:cubicBezTo>
                    <a:pt x="53390" y="484001"/>
                    <a:pt x="68770" y="499402"/>
                    <a:pt x="68755" y="518389"/>
                  </a:cubicBezTo>
                  <a:cubicBezTo>
                    <a:pt x="68739" y="537375"/>
                    <a:pt x="53337" y="552755"/>
                    <a:pt x="34351" y="552740"/>
                  </a:cubicBezTo>
                  <a:cubicBezTo>
                    <a:pt x="15375" y="552724"/>
                    <a:pt x="0" y="537338"/>
                    <a:pt x="0" y="518362"/>
                  </a:cubicBezTo>
                  <a:cubicBezTo>
                    <a:pt x="0" y="499376"/>
                    <a:pt x="15391" y="483985"/>
                    <a:pt x="34377" y="483985"/>
                  </a:cubicBezTo>
                  <a:cubicBezTo>
                    <a:pt x="34385" y="483985"/>
                    <a:pt x="34396" y="483985"/>
                    <a:pt x="34403" y="483985"/>
                  </a:cubicBezTo>
                  <a:close/>
                </a:path>
              </a:pathLst>
            </a:custGeom>
            <a:solidFill>
              <a:schemeClr val="accent1"/>
            </a:solidFill>
            <a:ln w="2617" cap="flat">
              <a:noFill/>
              <a:prstDash val="solid"/>
              <a:miter/>
            </a:ln>
          </p:spPr>
          <p:txBody>
            <a:bodyPr rtlCol="0" anchor="ctr"/>
            <a:lstStyle/>
            <a:p>
              <a:endParaRPr lang="en-CA"/>
            </a:p>
          </p:txBody>
        </p:sp>
      </p:grpSp>
      <p:grpSp>
        <p:nvGrpSpPr>
          <p:cNvPr id="117" name="Group 116">
            <a:extLst>
              <a:ext uri="{FF2B5EF4-FFF2-40B4-BE49-F238E27FC236}">
                <a16:creationId xmlns:a16="http://schemas.microsoft.com/office/drawing/2014/main" id="{68E73CA3-E329-D2FE-674C-559F4E81B19F}"/>
              </a:ext>
            </a:extLst>
          </p:cNvPr>
          <p:cNvGrpSpPr>
            <a:grpSpLocks noChangeAspect="1"/>
          </p:cNvGrpSpPr>
          <p:nvPr/>
        </p:nvGrpSpPr>
        <p:grpSpPr>
          <a:xfrm>
            <a:off x="3126386" y="4374888"/>
            <a:ext cx="1479344" cy="323800"/>
            <a:chOff x="2975597" y="8565660"/>
            <a:chExt cx="2849909" cy="623787"/>
          </a:xfrm>
        </p:grpSpPr>
        <p:sp>
          <p:nvSpPr>
            <p:cNvPr id="118" name="Freeform: Shape 117">
              <a:extLst>
                <a:ext uri="{FF2B5EF4-FFF2-40B4-BE49-F238E27FC236}">
                  <a16:creationId xmlns:a16="http://schemas.microsoft.com/office/drawing/2014/main" id="{58329636-5CFB-B92D-E115-16E696A404DF}"/>
                </a:ext>
              </a:extLst>
            </p:cNvPr>
            <p:cNvSpPr/>
            <p:nvPr/>
          </p:nvSpPr>
          <p:spPr>
            <a:xfrm>
              <a:off x="2975597" y="8565660"/>
              <a:ext cx="2849909" cy="623787"/>
            </a:xfrm>
            <a:custGeom>
              <a:avLst/>
              <a:gdLst>
                <a:gd name="connsiteX0" fmla="*/ 639863 w 2849909"/>
                <a:gd name="connsiteY0" fmla="*/ 32042 h 623787"/>
                <a:gd name="connsiteX1" fmla="*/ 689487 w 2849909"/>
                <a:gd name="connsiteY1" fmla="*/ 81666 h 623787"/>
                <a:gd name="connsiteX2" fmla="*/ 639863 w 2849909"/>
                <a:gd name="connsiteY2" fmla="*/ 131290 h 623787"/>
                <a:gd name="connsiteX3" fmla="*/ 590240 w 2849909"/>
                <a:gd name="connsiteY3" fmla="*/ 81666 h 623787"/>
                <a:gd name="connsiteX4" fmla="*/ 639811 w 2849909"/>
                <a:gd name="connsiteY4" fmla="*/ 32042 h 623787"/>
                <a:gd name="connsiteX5" fmla="*/ 639863 w 2849909"/>
                <a:gd name="connsiteY5" fmla="*/ 32042 h 623787"/>
                <a:gd name="connsiteX6" fmla="*/ 1864665 w 2849909"/>
                <a:gd name="connsiteY6" fmla="*/ 531877 h 623787"/>
                <a:gd name="connsiteX7" fmla="*/ 1817272 w 2849909"/>
                <a:gd name="connsiteY7" fmla="*/ 551322 h 623787"/>
                <a:gd name="connsiteX8" fmla="*/ 1818532 w 2849909"/>
                <a:gd name="connsiteY8" fmla="*/ 563551 h 623787"/>
                <a:gd name="connsiteX9" fmla="*/ 1758542 w 2849909"/>
                <a:gd name="connsiteY9" fmla="*/ 623279 h 623787"/>
                <a:gd name="connsiteX10" fmla="*/ 1699111 w 2849909"/>
                <a:gd name="connsiteY10" fmla="*/ 563780 h 623787"/>
                <a:gd name="connsiteX11" fmla="*/ 1701570 w 2849909"/>
                <a:gd name="connsiteY11" fmla="*/ 546888 h 623787"/>
                <a:gd name="connsiteX12" fmla="*/ 1698736 w 2849909"/>
                <a:gd name="connsiteY12" fmla="*/ 540799 h 623787"/>
                <a:gd name="connsiteX13" fmla="*/ 1553538 w 2849909"/>
                <a:gd name="connsiteY13" fmla="*/ 229567 h 623787"/>
                <a:gd name="connsiteX14" fmla="*/ 1484783 w 2849909"/>
                <a:gd name="connsiteY14" fmla="*/ 377022 h 623787"/>
                <a:gd name="connsiteX15" fmla="*/ 1570989 w 2849909"/>
                <a:gd name="connsiteY15" fmla="*/ 377022 h 623787"/>
                <a:gd name="connsiteX16" fmla="*/ 1613895 w 2849909"/>
                <a:gd name="connsiteY16" fmla="*/ 468633 h 623787"/>
                <a:gd name="connsiteX17" fmla="*/ 1442271 w 2849909"/>
                <a:gd name="connsiteY17" fmla="*/ 468633 h 623787"/>
                <a:gd name="connsiteX18" fmla="*/ 1408629 w 2849909"/>
                <a:gd name="connsiteY18" fmla="*/ 540773 h 623787"/>
                <a:gd name="connsiteX19" fmla="*/ 1390836 w 2849909"/>
                <a:gd name="connsiteY19" fmla="*/ 578851 h 623787"/>
                <a:gd name="connsiteX20" fmla="*/ 1288492 w 2849909"/>
                <a:gd name="connsiteY20" fmla="*/ 578851 h 623787"/>
                <a:gd name="connsiteX21" fmla="*/ 1257159 w 2849909"/>
                <a:gd name="connsiteY21" fmla="*/ 376786 h 623787"/>
                <a:gd name="connsiteX22" fmla="*/ 1226508 w 2849909"/>
                <a:gd name="connsiteY22" fmla="*/ 456247 h 623787"/>
                <a:gd name="connsiteX23" fmla="*/ 1154657 w 2849909"/>
                <a:gd name="connsiteY23" fmla="*/ 531142 h 623787"/>
                <a:gd name="connsiteX24" fmla="*/ 1105033 w 2849909"/>
                <a:gd name="connsiteY24" fmla="*/ 556965 h 623787"/>
                <a:gd name="connsiteX25" fmla="*/ 1105033 w 2849909"/>
                <a:gd name="connsiteY25" fmla="*/ 556965 h 623787"/>
                <a:gd name="connsiteX26" fmla="*/ 1045384 w 2849909"/>
                <a:gd name="connsiteY26" fmla="*/ 573445 h 623787"/>
                <a:gd name="connsiteX27" fmla="*/ 976446 w 2849909"/>
                <a:gd name="connsiteY27" fmla="*/ 578877 h 623787"/>
                <a:gd name="connsiteX28" fmla="*/ 798629 w 2849909"/>
                <a:gd name="connsiteY28" fmla="*/ 578877 h 623787"/>
                <a:gd name="connsiteX29" fmla="*/ 897877 w 2849909"/>
                <a:gd name="connsiteY29" fmla="*/ 488682 h 623787"/>
                <a:gd name="connsiteX30" fmla="*/ 975055 w 2849909"/>
                <a:gd name="connsiteY30" fmla="*/ 488682 h 623787"/>
                <a:gd name="connsiteX31" fmla="*/ 1062284 w 2849909"/>
                <a:gd name="connsiteY31" fmla="*/ 473488 h 623787"/>
                <a:gd name="connsiteX32" fmla="*/ 1094824 w 2849909"/>
                <a:gd name="connsiteY32" fmla="*/ 455880 h 623787"/>
                <a:gd name="connsiteX33" fmla="*/ 1120699 w 2849909"/>
                <a:gd name="connsiteY33" fmla="*/ 433416 h 623787"/>
                <a:gd name="connsiteX34" fmla="*/ 1140302 w 2849909"/>
                <a:gd name="connsiteY34" fmla="*/ 406728 h 623787"/>
                <a:gd name="connsiteX35" fmla="*/ 1154289 w 2849909"/>
                <a:gd name="connsiteY35" fmla="*/ 375893 h 623787"/>
                <a:gd name="connsiteX36" fmla="*/ 1162713 w 2849909"/>
                <a:gd name="connsiteY36" fmla="*/ 341778 h 623787"/>
                <a:gd name="connsiteX37" fmla="*/ 1165337 w 2849909"/>
                <a:gd name="connsiteY37" fmla="*/ 305800 h 623787"/>
                <a:gd name="connsiteX38" fmla="*/ 1153817 w 2849909"/>
                <a:gd name="connsiteY38" fmla="*/ 235498 h 623787"/>
                <a:gd name="connsiteX39" fmla="*/ 1153817 w 2849909"/>
                <a:gd name="connsiteY39" fmla="*/ 235498 h 623787"/>
                <a:gd name="connsiteX40" fmla="*/ 1139646 w 2849909"/>
                <a:gd name="connsiteY40" fmla="*/ 204689 h 623787"/>
                <a:gd name="connsiteX41" fmla="*/ 1119466 w 2849909"/>
                <a:gd name="connsiteY41" fmla="*/ 178211 h 623787"/>
                <a:gd name="connsiteX42" fmla="*/ 1093014 w 2849909"/>
                <a:gd name="connsiteY42" fmla="*/ 155774 h 623787"/>
                <a:gd name="connsiteX43" fmla="*/ 1060342 w 2849909"/>
                <a:gd name="connsiteY43" fmla="*/ 138191 h 623787"/>
                <a:gd name="connsiteX44" fmla="*/ 1021582 w 2849909"/>
                <a:gd name="connsiteY44" fmla="*/ 126829 h 623787"/>
                <a:gd name="connsiteX45" fmla="*/ 974924 w 2849909"/>
                <a:gd name="connsiteY45" fmla="*/ 122997 h 623787"/>
                <a:gd name="connsiteX46" fmla="*/ 897877 w 2849909"/>
                <a:gd name="connsiteY46" fmla="*/ 122997 h 623787"/>
                <a:gd name="connsiteX47" fmla="*/ 897877 w 2849909"/>
                <a:gd name="connsiteY47" fmla="*/ 260349 h 623787"/>
                <a:gd name="connsiteX48" fmla="*/ 885522 w 2849909"/>
                <a:gd name="connsiteY48" fmla="*/ 343495 h 623787"/>
                <a:gd name="connsiteX49" fmla="*/ 808916 w 2849909"/>
                <a:gd name="connsiteY49" fmla="*/ 338577 h 623787"/>
                <a:gd name="connsiteX50" fmla="*/ 529672 w 2849909"/>
                <a:gd name="connsiteY50" fmla="*/ 541639 h 623787"/>
                <a:gd name="connsiteX51" fmla="*/ 497500 w 2849909"/>
                <a:gd name="connsiteY51" fmla="*/ 619256 h 623787"/>
                <a:gd name="connsiteX52" fmla="*/ 419880 w 2849909"/>
                <a:gd name="connsiteY52" fmla="*/ 587083 h 623787"/>
                <a:gd name="connsiteX53" fmla="*/ 417802 w 2849909"/>
                <a:gd name="connsiteY53" fmla="*/ 547517 h 623787"/>
                <a:gd name="connsiteX54" fmla="*/ 414994 w 2849909"/>
                <a:gd name="connsiteY54" fmla="*/ 541455 h 623787"/>
                <a:gd name="connsiteX55" fmla="*/ 269875 w 2849909"/>
                <a:gd name="connsiteY55" fmla="*/ 230249 h 623787"/>
                <a:gd name="connsiteX56" fmla="*/ 201146 w 2849909"/>
                <a:gd name="connsiteY56" fmla="*/ 377704 h 623787"/>
                <a:gd name="connsiteX57" fmla="*/ 287352 w 2849909"/>
                <a:gd name="connsiteY57" fmla="*/ 377704 h 623787"/>
                <a:gd name="connsiteX58" fmla="*/ 330048 w 2849909"/>
                <a:gd name="connsiteY58" fmla="*/ 469289 h 623787"/>
                <a:gd name="connsiteX59" fmla="*/ 158424 w 2849909"/>
                <a:gd name="connsiteY59" fmla="*/ 469289 h 623787"/>
                <a:gd name="connsiteX60" fmla="*/ 124782 w 2849909"/>
                <a:gd name="connsiteY60" fmla="*/ 541455 h 623787"/>
                <a:gd name="connsiteX61" fmla="*/ 107042 w 2849909"/>
                <a:gd name="connsiteY61" fmla="*/ 579507 h 623787"/>
                <a:gd name="connsiteX62" fmla="*/ 0 w 2849909"/>
                <a:gd name="connsiteY62" fmla="*/ 579507 h 623787"/>
                <a:gd name="connsiteX63" fmla="*/ 124782 w 2849909"/>
                <a:gd name="connsiteY63" fmla="*/ 311836 h 623787"/>
                <a:gd name="connsiteX64" fmla="*/ 269875 w 2849909"/>
                <a:gd name="connsiteY64" fmla="*/ 682 h 623787"/>
                <a:gd name="connsiteX65" fmla="*/ 414994 w 2849909"/>
                <a:gd name="connsiteY65" fmla="*/ 311889 h 623787"/>
                <a:gd name="connsiteX66" fmla="*/ 510673 w 2849909"/>
                <a:gd name="connsiteY66" fmla="*/ 517129 h 623787"/>
                <a:gd name="connsiteX67" fmla="*/ 519858 w 2849909"/>
                <a:gd name="connsiteY67" fmla="*/ 525789 h 623787"/>
                <a:gd name="connsiteX68" fmla="*/ 590240 w 2849909"/>
                <a:gd name="connsiteY68" fmla="*/ 474564 h 623787"/>
                <a:gd name="connsiteX69" fmla="*/ 590240 w 2849909"/>
                <a:gd name="connsiteY69" fmla="*/ 193221 h 623787"/>
                <a:gd name="connsiteX70" fmla="*/ 689487 w 2849909"/>
                <a:gd name="connsiteY70" fmla="*/ 173382 h 623787"/>
                <a:gd name="connsiteX71" fmla="*/ 689487 w 2849909"/>
                <a:gd name="connsiteY71" fmla="*/ 402372 h 623787"/>
                <a:gd name="connsiteX72" fmla="*/ 797684 w 2849909"/>
                <a:gd name="connsiteY72" fmla="*/ 323645 h 623787"/>
                <a:gd name="connsiteX73" fmla="*/ 798629 w 2849909"/>
                <a:gd name="connsiteY73" fmla="*/ 265912 h 623787"/>
                <a:gd name="connsiteX74" fmla="*/ 798629 w 2849909"/>
                <a:gd name="connsiteY74" fmla="*/ 31333 h 623787"/>
                <a:gd name="connsiteX75" fmla="*/ 974451 w 2849909"/>
                <a:gd name="connsiteY75" fmla="*/ 31333 h 623787"/>
                <a:gd name="connsiteX76" fmla="*/ 1041894 w 2849909"/>
                <a:gd name="connsiteY76" fmla="*/ 36582 h 623787"/>
                <a:gd name="connsiteX77" fmla="*/ 1101123 w 2849909"/>
                <a:gd name="connsiteY77" fmla="*/ 52721 h 623787"/>
                <a:gd name="connsiteX78" fmla="*/ 1101123 w 2849909"/>
                <a:gd name="connsiteY78" fmla="*/ 52721 h 623787"/>
                <a:gd name="connsiteX79" fmla="*/ 1150983 w 2849909"/>
                <a:gd name="connsiteY79" fmla="*/ 78123 h 623787"/>
                <a:gd name="connsiteX80" fmla="*/ 1192235 w 2849909"/>
                <a:gd name="connsiteY80" fmla="*/ 111634 h 623787"/>
                <a:gd name="connsiteX81" fmla="*/ 1224225 w 2849909"/>
                <a:gd name="connsiteY81" fmla="*/ 152415 h 623787"/>
                <a:gd name="connsiteX82" fmla="*/ 1246872 w 2849909"/>
                <a:gd name="connsiteY82" fmla="*/ 199493 h 623787"/>
                <a:gd name="connsiteX83" fmla="*/ 1246872 w 2849909"/>
                <a:gd name="connsiteY83" fmla="*/ 199493 h 623787"/>
                <a:gd name="connsiteX84" fmla="*/ 1260255 w 2849909"/>
                <a:gd name="connsiteY84" fmla="*/ 250875 h 623787"/>
                <a:gd name="connsiteX85" fmla="*/ 1264638 w 2849909"/>
                <a:gd name="connsiteY85" fmla="*/ 297167 h 623787"/>
                <a:gd name="connsiteX86" fmla="*/ 1264638 w 2849909"/>
                <a:gd name="connsiteY86" fmla="*/ 305039 h 623787"/>
                <a:gd name="connsiteX87" fmla="*/ 1301377 w 2849909"/>
                <a:gd name="connsiteY87" fmla="*/ 536732 h 623787"/>
                <a:gd name="connsiteX88" fmla="*/ 1408524 w 2849909"/>
                <a:gd name="connsiteY88" fmla="*/ 311049 h 623787"/>
                <a:gd name="connsiteX89" fmla="*/ 1553538 w 2849909"/>
                <a:gd name="connsiteY89" fmla="*/ 0 h 623787"/>
                <a:gd name="connsiteX90" fmla="*/ 1698631 w 2849909"/>
                <a:gd name="connsiteY90" fmla="*/ 311206 h 623787"/>
                <a:gd name="connsiteX91" fmla="*/ 1793969 w 2849909"/>
                <a:gd name="connsiteY91" fmla="*/ 515397 h 623787"/>
                <a:gd name="connsiteX92" fmla="*/ 1810685 w 2849909"/>
                <a:gd name="connsiteY92" fmla="*/ 533766 h 623787"/>
                <a:gd name="connsiteX93" fmla="*/ 1864665 w 2849909"/>
                <a:gd name="connsiteY93" fmla="*/ 511880 h 623787"/>
                <a:gd name="connsiteX94" fmla="*/ 1864665 w 2849909"/>
                <a:gd name="connsiteY94" fmla="*/ 22280 h 623787"/>
                <a:gd name="connsiteX95" fmla="*/ 2206444 w 2849909"/>
                <a:gd name="connsiteY95" fmla="*/ 351383 h 623787"/>
                <a:gd name="connsiteX96" fmla="*/ 2206444 w 2849909"/>
                <a:gd name="connsiteY96" fmla="*/ 30625 h 623787"/>
                <a:gd name="connsiteX97" fmla="*/ 2305692 w 2849909"/>
                <a:gd name="connsiteY97" fmla="*/ 30625 h 623787"/>
                <a:gd name="connsiteX98" fmla="*/ 2381401 w 2849909"/>
                <a:gd name="connsiteY98" fmla="*/ 98146 h 623787"/>
                <a:gd name="connsiteX99" fmla="*/ 2381401 w 2849909"/>
                <a:gd name="connsiteY99" fmla="*/ 31333 h 623787"/>
                <a:gd name="connsiteX100" fmla="*/ 2757110 w 2849909"/>
                <a:gd name="connsiteY100" fmla="*/ 31333 h 623787"/>
                <a:gd name="connsiteX101" fmla="*/ 2839668 w 2849909"/>
                <a:gd name="connsiteY101" fmla="*/ 47181 h 623787"/>
                <a:gd name="connsiteX102" fmla="*/ 2823818 w 2849909"/>
                <a:gd name="connsiteY102" fmla="*/ 129734 h 623787"/>
                <a:gd name="connsiteX103" fmla="*/ 2748791 w 2849909"/>
                <a:gd name="connsiteY103" fmla="*/ 122918 h 623787"/>
                <a:gd name="connsiteX104" fmla="*/ 2640752 w 2849909"/>
                <a:gd name="connsiteY104" fmla="*/ 122918 h 623787"/>
                <a:gd name="connsiteX105" fmla="*/ 2640752 w 2849909"/>
                <a:gd name="connsiteY105" fmla="*/ 578851 h 623787"/>
                <a:gd name="connsiteX106" fmla="*/ 2541478 w 2849909"/>
                <a:gd name="connsiteY106" fmla="*/ 578851 h 623787"/>
                <a:gd name="connsiteX107" fmla="*/ 2541478 w 2849909"/>
                <a:gd name="connsiteY107" fmla="*/ 122918 h 623787"/>
                <a:gd name="connsiteX108" fmla="*/ 2381401 w 2849909"/>
                <a:gd name="connsiteY108" fmla="*/ 122918 h 623787"/>
                <a:gd name="connsiteX109" fmla="*/ 2305692 w 2849909"/>
                <a:gd name="connsiteY109" fmla="*/ 56158 h 623787"/>
                <a:gd name="connsiteX110" fmla="*/ 2305692 w 2849909"/>
                <a:gd name="connsiteY110" fmla="*/ 588586 h 623787"/>
                <a:gd name="connsiteX111" fmla="*/ 1963913 w 2849909"/>
                <a:gd name="connsiteY111" fmla="*/ 258591 h 623787"/>
                <a:gd name="connsiteX112" fmla="*/ 1963913 w 2849909"/>
                <a:gd name="connsiteY112" fmla="*/ 497395 h 623787"/>
                <a:gd name="connsiteX113" fmla="*/ 1934837 w 2849909"/>
                <a:gd name="connsiteY113" fmla="*/ 507524 h 623787"/>
                <a:gd name="connsiteX114" fmla="*/ 1934837 w 2849909"/>
                <a:gd name="connsiteY114" fmla="*/ 507524 h 623787"/>
                <a:gd name="connsiteX115" fmla="*/ 1930822 w 2849909"/>
                <a:gd name="connsiteY115" fmla="*/ 508915 h 623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2849909" h="623787">
                  <a:moveTo>
                    <a:pt x="639863" y="32042"/>
                  </a:moveTo>
                  <a:cubicBezTo>
                    <a:pt x="667271" y="32042"/>
                    <a:pt x="689487" y="54259"/>
                    <a:pt x="689487" y="81666"/>
                  </a:cubicBezTo>
                  <a:cubicBezTo>
                    <a:pt x="689487" y="109073"/>
                    <a:pt x="667271" y="131290"/>
                    <a:pt x="639863" y="131290"/>
                  </a:cubicBezTo>
                  <a:cubicBezTo>
                    <a:pt x="612456" y="131290"/>
                    <a:pt x="590240" y="109073"/>
                    <a:pt x="590240" y="81666"/>
                  </a:cubicBezTo>
                  <a:cubicBezTo>
                    <a:pt x="590224" y="54274"/>
                    <a:pt x="612419" y="32056"/>
                    <a:pt x="639811" y="32042"/>
                  </a:cubicBezTo>
                  <a:cubicBezTo>
                    <a:pt x="639829" y="32042"/>
                    <a:pt x="639845" y="32042"/>
                    <a:pt x="639863" y="32042"/>
                  </a:cubicBezTo>
                  <a:moveTo>
                    <a:pt x="1864665" y="531877"/>
                  </a:moveTo>
                  <a:lnTo>
                    <a:pt x="1817272" y="551322"/>
                  </a:lnTo>
                  <a:cubicBezTo>
                    <a:pt x="1818133" y="555340"/>
                    <a:pt x="1818555" y="559442"/>
                    <a:pt x="1818532" y="563551"/>
                  </a:cubicBezTo>
                  <a:cubicBezTo>
                    <a:pt x="1818301" y="596543"/>
                    <a:pt x="1791536" y="623192"/>
                    <a:pt x="1758542" y="623279"/>
                  </a:cubicBezTo>
                  <a:cubicBezTo>
                    <a:pt x="1725700" y="623260"/>
                    <a:pt x="1699093" y="596622"/>
                    <a:pt x="1699111" y="563780"/>
                  </a:cubicBezTo>
                  <a:cubicBezTo>
                    <a:pt x="1699114" y="558061"/>
                    <a:pt x="1699943" y="552372"/>
                    <a:pt x="1701570" y="546888"/>
                  </a:cubicBezTo>
                  <a:lnTo>
                    <a:pt x="1698736" y="540799"/>
                  </a:lnTo>
                  <a:lnTo>
                    <a:pt x="1553538" y="229567"/>
                  </a:lnTo>
                  <a:lnTo>
                    <a:pt x="1484783" y="377022"/>
                  </a:lnTo>
                  <a:lnTo>
                    <a:pt x="1570989" y="377022"/>
                  </a:lnTo>
                  <a:lnTo>
                    <a:pt x="1613895" y="468633"/>
                  </a:lnTo>
                  <a:lnTo>
                    <a:pt x="1442271" y="468633"/>
                  </a:lnTo>
                  <a:lnTo>
                    <a:pt x="1408629" y="540773"/>
                  </a:lnTo>
                  <a:lnTo>
                    <a:pt x="1390836" y="578851"/>
                  </a:lnTo>
                  <a:lnTo>
                    <a:pt x="1288492" y="578851"/>
                  </a:lnTo>
                  <a:lnTo>
                    <a:pt x="1257159" y="376786"/>
                  </a:lnTo>
                  <a:cubicBezTo>
                    <a:pt x="1251464" y="401191"/>
                    <a:pt x="1234879" y="442391"/>
                    <a:pt x="1226508" y="456247"/>
                  </a:cubicBezTo>
                  <a:cubicBezTo>
                    <a:pt x="1208521" y="486318"/>
                    <a:pt x="1183956" y="511925"/>
                    <a:pt x="1154657" y="531142"/>
                  </a:cubicBezTo>
                  <a:cubicBezTo>
                    <a:pt x="1139011" y="541371"/>
                    <a:pt x="1122387" y="550021"/>
                    <a:pt x="1105033" y="556965"/>
                  </a:cubicBezTo>
                  <a:lnTo>
                    <a:pt x="1105033" y="556965"/>
                  </a:lnTo>
                  <a:cubicBezTo>
                    <a:pt x="1085805" y="564598"/>
                    <a:pt x="1065803" y="570125"/>
                    <a:pt x="1045384" y="573445"/>
                  </a:cubicBezTo>
                  <a:cubicBezTo>
                    <a:pt x="1022595" y="577174"/>
                    <a:pt x="999536" y="578990"/>
                    <a:pt x="976446" y="578877"/>
                  </a:cubicBezTo>
                  <a:lnTo>
                    <a:pt x="798629" y="578877"/>
                  </a:lnTo>
                  <a:lnTo>
                    <a:pt x="897877" y="488682"/>
                  </a:lnTo>
                  <a:lnTo>
                    <a:pt x="975055" y="488682"/>
                  </a:lnTo>
                  <a:cubicBezTo>
                    <a:pt x="1009222" y="488682"/>
                    <a:pt x="1038299" y="483618"/>
                    <a:pt x="1062284" y="473488"/>
                  </a:cubicBezTo>
                  <a:cubicBezTo>
                    <a:pt x="1073705" y="468746"/>
                    <a:pt x="1084608" y="462844"/>
                    <a:pt x="1094824" y="455880"/>
                  </a:cubicBezTo>
                  <a:cubicBezTo>
                    <a:pt x="1104282" y="449408"/>
                    <a:pt x="1112963" y="441871"/>
                    <a:pt x="1120699" y="433416"/>
                  </a:cubicBezTo>
                  <a:cubicBezTo>
                    <a:pt x="1128160" y="425239"/>
                    <a:pt x="1134731" y="416293"/>
                    <a:pt x="1140302" y="406728"/>
                  </a:cubicBezTo>
                  <a:cubicBezTo>
                    <a:pt x="1146005" y="396955"/>
                    <a:pt x="1150691" y="386621"/>
                    <a:pt x="1154289" y="375893"/>
                  </a:cubicBezTo>
                  <a:cubicBezTo>
                    <a:pt x="1158042" y="364777"/>
                    <a:pt x="1160860" y="353364"/>
                    <a:pt x="1162713" y="341778"/>
                  </a:cubicBezTo>
                  <a:cubicBezTo>
                    <a:pt x="1164539" y="329875"/>
                    <a:pt x="1165416" y="317843"/>
                    <a:pt x="1165337" y="305800"/>
                  </a:cubicBezTo>
                  <a:cubicBezTo>
                    <a:pt x="1165419" y="281889"/>
                    <a:pt x="1161524" y="258131"/>
                    <a:pt x="1153817" y="235498"/>
                  </a:cubicBezTo>
                  <a:lnTo>
                    <a:pt x="1153817" y="235498"/>
                  </a:lnTo>
                  <a:cubicBezTo>
                    <a:pt x="1150198" y="224757"/>
                    <a:pt x="1145448" y="214428"/>
                    <a:pt x="1139646" y="204689"/>
                  </a:cubicBezTo>
                  <a:cubicBezTo>
                    <a:pt x="1133912" y="195150"/>
                    <a:pt x="1127144" y="186270"/>
                    <a:pt x="1119466" y="178211"/>
                  </a:cubicBezTo>
                  <a:cubicBezTo>
                    <a:pt x="1111475" y="169811"/>
                    <a:pt x="1102605" y="162287"/>
                    <a:pt x="1093014" y="155774"/>
                  </a:cubicBezTo>
                  <a:cubicBezTo>
                    <a:pt x="1082716" y="148875"/>
                    <a:pt x="1071773" y="142986"/>
                    <a:pt x="1060342" y="138191"/>
                  </a:cubicBezTo>
                  <a:cubicBezTo>
                    <a:pt x="1047890" y="132956"/>
                    <a:pt x="1034890" y="129143"/>
                    <a:pt x="1021582" y="126829"/>
                  </a:cubicBezTo>
                  <a:cubicBezTo>
                    <a:pt x="1006173" y="124170"/>
                    <a:pt x="990559" y="122887"/>
                    <a:pt x="974924" y="122997"/>
                  </a:cubicBezTo>
                  <a:lnTo>
                    <a:pt x="897877" y="122997"/>
                  </a:lnTo>
                  <a:lnTo>
                    <a:pt x="897877" y="260349"/>
                  </a:lnTo>
                  <a:cubicBezTo>
                    <a:pt x="917425" y="286720"/>
                    <a:pt x="911893" y="323947"/>
                    <a:pt x="885522" y="343495"/>
                  </a:cubicBezTo>
                  <a:cubicBezTo>
                    <a:pt x="862208" y="360775"/>
                    <a:pt x="829828" y="358697"/>
                    <a:pt x="808916" y="338577"/>
                  </a:cubicBezTo>
                  <a:lnTo>
                    <a:pt x="529672" y="541639"/>
                  </a:lnTo>
                  <a:cubicBezTo>
                    <a:pt x="542222" y="571957"/>
                    <a:pt x="527817" y="606707"/>
                    <a:pt x="497500" y="619256"/>
                  </a:cubicBezTo>
                  <a:cubicBezTo>
                    <a:pt x="467179" y="631805"/>
                    <a:pt x="432429" y="617400"/>
                    <a:pt x="419880" y="587083"/>
                  </a:cubicBezTo>
                  <a:cubicBezTo>
                    <a:pt x="414682" y="574521"/>
                    <a:pt x="413947" y="560555"/>
                    <a:pt x="417802" y="547517"/>
                  </a:cubicBezTo>
                  <a:lnTo>
                    <a:pt x="414994" y="541455"/>
                  </a:lnTo>
                  <a:lnTo>
                    <a:pt x="269875" y="230249"/>
                  </a:lnTo>
                  <a:lnTo>
                    <a:pt x="201146" y="377704"/>
                  </a:lnTo>
                  <a:lnTo>
                    <a:pt x="287352" y="377704"/>
                  </a:lnTo>
                  <a:lnTo>
                    <a:pt x="330048" y="469289"/>
                  </a:lnTo>
                  <a:lnTo>
                    <a:pt x="158424" y="469289"/>
                  </a:lnTo>
                  <a:lnTo>
                    <a:pt x="124782" y="541455"/>
                  </a:lnTo>
                  <a:lnTo>
                    <a:pt x="107042" y="579507"/>
                  </a:lnTo>
                  <a:lnTo>
                    <a:pt x="0" y="579507"/>
                  </a:lnTo>
                  <a:lnTo>
                    <a:pt x="124782" y="311836"/>
                  </a:lnTo>
                  <a:lnTo>
                    <a:pt x="269875" y="682"/>
                  </a:lnTo>
                  <a:lnTo>
                    <a:pt x="414994" y="311889"/>
                  </a:lnTo>
                  <a:lnTo>
                    <a:pt x="510673" y="517129"/>
                  </a:lnTo>
                  <a:cubicBezTo>
                    <a:pt x="514037" y="519677"/>
                    <a:pt x="517118" y="522579"/>
                    <a:pt x="519858" y="525789"/>
                  </a:cubicBezTo>
                  <a:lnTo>
                    <a:pt x="590240" y="474564"/>
                  </a:lnTo>
                  <a:lnTo>
                    <a:pt x="590240" y="193221"/>
                  </a:lnTo>
                  <a:lnTo>
                    <a:pt x="689487" y="173382"/>
                  </a:lnTo>
                  <a:lnTo>
                    <a:pt x="689487" y="402372"/>
                  </a:lnTo>
                  <a:lnTo>
                    <a:pt x="797684" y="323645"/>
                  </a:lnTo>
                  <a:cubicBezTo>
                    <a:pt x="788009" y="305530"/>
                    <a:pt x="788365" y="283702"/>
                    <a:pt x="798629" y="265912"/>
                  </a:cubicBezTo>
                  <a:lnTo>
                    <a:pt x="798629" y="31333"/>
                  </a:lnTo>
                  <a:lnTo>
                    <a:pt x="974451" y="31333"/>
                  </a:lnTo>
                  <a:cubicBezTo>
                    <a:pt x="997038" y="31201"/>
                    <a:pt x="1019599" y="32956"/>
                    <a:pt x="1041894" y="36582"/>
                  </a:cubicBezTo>
                  <a:cubicBezTo>
                    <a:pt x="1062148" y="39871"/>
                    <a:pt x="1082000" y="45280"/>
                    <a:pt x="1101123" y="52721"/>
                  </a:cubicBezTo>
                  <a:lnTo>
                    <a:pt x="1101123" y="52721"/>
                  </a:lnTo>
                  <a:cubicBezTo>
                    <a:pt x="1118532" y="59542"/>
                    <a:pt x="1135232" y="68050"/>
                    <a:pt x="1150983" y="78123"/>
                  </a:cubicBezTo>
                  <a:cubicBezTo>
                    <a:pt x="1165943" y="87715"/>
                    <a:pt x="1179781" y="98957"/>
                    <a:pt x="1192235" y="111634"/>
                  </a:cubicBezTo>
                  <a:cubicBezTo>
                    <a:pt x="1204370" y="124005"/>
                    <a:pt x="1215098" y="137682"/>
                    <a:pt x="1224225" y="152415"/>
                  </a:cubicBezTo>
                  <a:cubicBezTo>
                    <a:pt x="1233423" y="167260"/>
                    <a:pt x="1241015" y="183042"/>
                    <a:pt x="1246872" y="199493"/>
                  </a:cubicBezTo>
                  <a:lnTo>
                    <a:pt x="1246872" y="199493"/>
                  </a:lnTo>
                  <a:cubicBezTo>
                    <a:pt x="1252850" y="216189"/>
                    <a:pt x="1257327" y="233385"/>
                    <a:pt x="1260255" y="250875"/>
                  </a:cubicBezTo>
                  <a:cubicBezTo>
                    <a:pt x="1263228" y="266125"/>
                    <a:pt x="1264698" y="281629"/>
                    <a:pt x="1264638" y="297167"/>
                  </a:cubicBezTo>
                  <a:cubicBezTo>
                    <a:pt x="1264638" y="305039"/>
                    <a:pt x="1264638" y="303622"/>
                    <a:pt x="1264638" y="305039"/>
                  </a:cubicBezTo>
                  <a:lnTo>
                    <a:pt x="1301377" y="536732"/>
                  </a:lnTo>
                  <a:lnTo>
                    <a:pt x="1408524" y="311049"/>
                  </a:lnTo>
                  <a:lnTo>
                    <a:pt x="1553538" y="0"/>
                  </a:lnTo>
                  <a:lnTo>
                    <a:pt x="1698631" y="311206"/>
                  </a:lnTo>
                  <a:lnTo>
                    <a:pt x="1793969" y="515397"/>
                  </a:lnTo>
                  <a:cubicBezTo>
                    <a:pt x="1801553" y="521170"/>
                    <a:pt x="1803967" y="523270"/>
                    <a:pt x="1810685" y="533766"/>
                  </a:cubicBezTo>
                  <a:lnTo>
                    <a:pt x="1864665" y="511880"/>
                  </a:lnTo>
                  <a:lnTo>
                    <a:pt x="1864665" y="22280"/>
                  </a:lnTo>
                  <a:lnTo>
                    <a:pt x="2206444" y="351383"/>
                  </a:lnTo>
                  <a:lnTo>
                    <a:pt x="2206444" y="30625"/>
                  </a:lnTo>
                  <a:lnTo>
                    <a:pt x="2305692" y="30625"/>
                  </a:lnTo>
                  <a:lnTo>
                    <a:pt x="2381401" y="98146"/>
                  </a:lnTo>
                  <a:lnTo>
                    <a:pt x="2381401" y="31333"/>
                  </a:lnTo>
                  <a:lnTo>
                    <a:pt x="2757110" y="31333"/>
                  </a:lnTo>
                  <a:cubicBezTo>
                    <a:pt x="2784271" y="12914"/>
                    <a:pt x="2821246" y="20009"/>
                    <a:pt x="2839668" y="47181"/>
                  </a:cubicBezTo>
                  <a:cubicBezTo>
                    <a:pt x="2858090" y="74354"/>
                    <a:pt x="2850979" y="111314"/>
                    <a:pt x="2823818" y="129734"/>
                  </a:cubicBezTo>
                  <a:cubicBezTo>
                    <a:pt x="2800384" y="145621"/>
                    <a:pt x="2768972" y="142771"/>
                    <a:pt x="2748791" y="122918"/>
                  </a:cubicBezTo>
                  <a:lnTo>
                    <a:pt x="2640752" y="122918"/>
                  </a:lnTo>
                  <a:lnTo>
                    <a:pt x="2640752" y="578851"/>
                  </a:lnTo>
                  <a:lnTo>
                    <a:pt x="2541478" y="578851"/>
                  </a:lnTo>
                  <a:lnTo>
                    <a:pt x="2541478" y="122918"/>
                  </a:lnTo>
                  <a:lnTo>
                    <a:pt x="2381401" y="122918"/>
                  </a:lnTo>
                  <a:lnTo>
                    <a:pt x="2305692" y="56158"/>
                  </a:lnTo>
                  <a:lnTo>
                    <a:pt x="2305692" y="588586"/>
                  </a:lnTo>
                  <a:lnTo>
                    <a:pt x="1963913" y="258591"/>
                  </a:lnTo>
                  <a:lnTo>
                    <a:pt x="1963913" y="497395"/>
                  </a:lnTo>
                  <a:lnTo>
                    <a:pt x="1934837" y="507524"/>
                  </a:lnTo>
                  <a:lnTo>
                    <a:pt x="1934837" y="507524"/>
                  </a:lnTo>
                  <a:lnTo>
                    <a:pt x="1930822" y="508915"/>
                  </a:lnTo>
                </a:path>
              </a:pathLst>
            </a:custGeom>
            <a:solidFill>
              <a:schemeClr val="bg1">
                <a:lumMod val="95000"/>
              </a:schemeClr>
            </a:solidFill>
            <a:ln w="2617" cap="flat">
              <a:noFill/>
              <a:prstDash val="solid"/>
              <a:miter/>
            </a:ln>
          </p:spPr>
          <p:txBody>
            <a:bodyPr rtlCol="0" anchor="ctr"/>
            <a:lstStyle/>
            <a:p>
              <a:endParaRPr lang="en-CA"/>
            </a:p>
          </p:txBody>
        </p:sp>
        <p:sp>
          <p:nvSpPr>
            <p:cNvPr id="119" name="Freeform: Shape 118">
              <a:extLst>
                <a:ext uri="{FF2B5EF4-FFF2-40B4-BE49-F238E27FC236}">
                  <a16:creationId xmlns:a16="http://schemas.microsoft.com/office/drawing/2014/main" id="{49D1D4F8-31D4-FF0C-DF94-1C0F650C716F}"/>
                </a:ext>
              </a:extLst>
            </p:cNvPr>
            <p:cNvSpPr/>
            <p:nvPr/>
          </p:nvSpPr>
          <p:spPr>
            <a:xfrm>
              <a:off x="3415994" y="8611820"/>
              <a:ext cx="2384444" cy="552739"/>
            </a:xfrm>
            <a:custGeom>
              <a:avLst/>
              <a:gdLst>
                <a:gd name="connsiteX0" fmla="*/ 409851 w 2384444"/>
                <a:gd name="connsiteY0" fmla="*/ 215107 h 552739"/>
                <a:gd name="connsiteX1" fmla="*/ 444280 w 2384444"/>
                <a:gd name="connsiteY1" fmla="*/ 249485 h 552739"/>
                <a:gd name="connsiteX2" fmla="*/ 409903 w 2384444"/>
                <a:gd name="connsiteY2" fmla="*/ 283914 h 552739"/>
                <a:gd name="connsiteX3" fmla="*/ 375473 w 2384444"/>
                <a:gd name="connsiteY3" fmla="*/ 249537 h 552739"/>
                <a:gd name="connsiteX4" fmla="*/ 375473 w 2384444"/>
                <a:gd name="connsiteY4" fmla="*/ 249511 h 552739"/>
                <a:gd name="connsiteX5" fmla="*/ 409851 w 2384444"/>
                <a:gd name="connsiteY5" fmla="*/ 215107 h 552739"/>
                <a:gd name="connsiteX6" fmla="*/ 1318145 w 2384444"/>
                <a:gd name="connsiteY6" fmla="*/ 483276 h 552739"/>
                <a:gd name="connsiteX7" fmla="*/ 1352523 w 2384444"/>
                <a:gd name="connsiteY7" fmla="*/ 517706 h 552739"/>
                <a:gd name="connsiteX8" fmla="*/ 1318093 w 2384444"/>
                <a:gd name="connsiteY8" fmla="*/ 552084 h 552739"/>
                <a:gd name="connsiteX9" fmla="*/ 1283716 w 2384444"/>
                <a:gd name="connsiteY9" fmla="*/ 517680 h 552739"/>
                <a:gd name="connsiteX10" fmla="*/ 1318119 w 2384444"/>
                <a:gd name="connsiteY10" fmla="*/ 483276 h 552739"/>
                <a:gd name="connsiteX11" fmla="*/ 1318145 w 2384444"/>
                <a:gd name="connsiteY11" fmla="*/ 483276 h 552739"/>
                <a:gd name="connsiteX12" fmla="*/ 2350067 w 2384444"/>
                <a:gd name="connsiteY12" fmla="*/ 0 h 552739"/>
                <a:gd name="connsiteX13" fmla="*/ 2384445 w 2384444"/>
                <a:gd name="connsiteY13" fmla="*/ 34377 h 552739"/>
                <a:gd name="connsiteX14" fmla="*/ 2350067 w 2384444"/>
                <a:gd name="connsiteY14" fmla="*/ 68755 h 552739"/>
                <a:gd name="connsiteX15" fmla="*/ 2315690 w 2384444"/>
                <a:gd name="connsiteY15" fmla="*/ 34377 h 552739"/>
                <a:gd name="connsiteX16" fmla="*/ 2350067 w 2384444"/>
                <a:gd name="connsiteY16" fmla="*/ 0 h 552739"/>
                <a:gd name="connsiteX17" fmla="*/ 34403 w 2384444"/>
                <a:gd name="connsiteY17" fmla="*/ 483985 h 552739"/>
                <a:gd name="connsiteX18" fmla="*/ 68755 w 2384444"/>
                <a:gd name="connsiteY18" fmla="*/ 518389 h 552739"/>
                <a:gd name="connsiteX19" fmla="*/ 34351 w 2384444"/>
                <a:gd name="connsiteY19" fmla="*/ 552740 h 552739"/>
                <a:gd name="connsiteX20" fmla="*/ 0 w 2384444"/>
                <a:gd name="connsiteY20" fmla="*/ 518362 h 552739"/>
                <a:gd name="connsiteX21" fmla="*/ 34377 w 2384444"/>
                <a:gd name="connsiteY21" fmla="*/ 483985 h 552739"/>
                <a:gd name="connsiteX22" fmla="*/ 34403 w 2384444"/>
                <a:gd name="connsiteY22" fmla="*/ 483985 h 552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84444" h="552739">
                  <a:moveTo>
                    <a:pt x="409851" y="215107"/>
                  </a:moveTo>
                  <a:cubicBezTo>
                    <a:pt x="428850" y="215092"/>
                    <a:pt x="444265" y="230485"/>
                    <a:pt x="444280" y="249485"/>
                  </a:cubicBezTo>
                  <a:cubicBezTo>
                    <a:pt x="444296" y="268484"/>
                    <a:pt x="428902" y="283899"/>
                    <a:pt x="409903" y="283914"/>
                  </a:cubicBezTo>
                  <a:cubicBezTo>
                    <a:pt x="390904" y="283930"/>
                    <a:pt x="375489" y="268536"/>
                    <a:pt x="375473" y="249537"/>
                  </a:cubicBezTo>
                  <a:cubicBezTo>
                    <a:pt x="375473" y="249529"/>
                    <a:pt x="375473" y="249519"/>
                    <a:pt x="375473" y="249511"/>
                  </a:cubicBezTo>
                  <a:cubicBezTo>
                    <a:pt x="375473" y="230519"/>
                    <a:pt x="390859" y="215123"/>
                    <a:pt x="409851" y="215107"/>
                  </a:cubicBezTo>
                  <a:moveTo>
                    <a:pt x="1318145" y="483276"/>
                  </a:moveTo>
                  <a:cubicBezTo>
                    <a:pt x="1337145" y="483292"/>
                    <a:pt x="1352539" y="498707"/>
                    <a:pt x="1352523" y="517706"/>
                  </a:cubicBezTo>
                  <a:cubicBezTo>
                    <a:pt x="1352507" y="536706"/>
                    <a:pt x="1337092" y="552099"/>
                    <a:pt x="1318093" y="552084"/>
                  </a:cubicBezTo>
                  <a:cubicBezTo>
                    <a:pt x="1299101" y="552068"/>
                    <a:pt x="1283716" y="536671"/>
                    <a:pt x="1283716" y="517680"/>
                  </a:cubicBezTo>
                  <a:cubicBezTo>
                    <a:pt x="1283716" y="498681"/>
                    <a:pt x="1299120" y="483276"/>
                    <a:pt x="1318119" y="483276"/>
                  </a:cubicBezTo>
                  <a:cubicBezTo>
                    <a:pt x="1318127" y="483276"/>
                    <a:pt x="1318138" y="483276"/>
                    <a:pt x="1318145" y="483276"/>
                  </a:cubicBezTo>
                  <a:close/>
                  <a:moveTo>
                    <a:pt x="2350067" y="0"/>
                  </a:moveTo>
                  <a:cubicBezTo>
                    <a:pt x="2369040" y="0"/>
                    <a:pt x="2384445" y="15391"/>
                    <a:pt x="2384445" y="34377"/>
                  </a:cubicBezTo>
                  <a:cubicBezTo>
                    <a:pt x="2384445" y="53364"/>
                    <a:pt x="2369040" y="68755"/>
                    <a:pt x="2350067" y="68755"/>
                  </a:cubicBezTo>
                  <a:cubicBezTo>
                    <a:pt x="2331068" y="68755"/>
                    <a:pt x="2315690" y="53364"/>
                    <a:pt x="2315690" y="34377"/>
                  </a:cubicBezTo>
                  <a:cubicBezTo>
                    <a:pt x="2315690" y="15391"/>
                    <a:pt x="2331094" y="0"/>
                    <a:pt x="2350067" y="0"/>
                  </a:cubicBezTo>
                  <a:close/>
                  <a:moveTo>
                    <a:pt x="34403" y="483985"/>
                  </a:moveTo>
                  <a:cubicBezTo>
                    <a:pt x="53390" y="484001"/>
                    <a:pt x="68770" y="499402"/>
                    <a:pt x="68755" y="518389"/>
                  </a:cubicBezTo>
                  <a:cubicBezTo>
                    <a:pt x="68739" y="537375"/>
                    <a:pt x="53337" y="552755"/>
                    <a:pt x="34351" y="552740"/>
                  </a:cubicBezTo>
                  <a:cubicBezTo>
                    <a:pt x="15375" y="552724"/>
                    <a:pt x="0" y="537338"/>
                    <a:pt x="0" y="518362"/>
                  </a:cubicBezTo>
                  <a:cubicBezTo>
                    <a:pt x="0" y="499376"/>
                    <a:pt x="15391" y="483985"/>
                    <a:pt x="34377" y="483985"/>
                  </a:cubicBezTo>
                  <a:cubicBezTo>
                    <a:pt x="34385" y="483985"/>
                    <a:pt x="34396" y="483985"/>
                    <a:pt x="34403" y="483985"/>
                  </a:cubicBezTo>
                  <a:close/>
                </a:path>
              </a:pathLst>
            </a:custGeom>
            <a:solidFill>
              <a:schemeClr val="accent1"/>
            </a:solidFill>
            <a:ln w="2617" cap="flat">
              <a:noFill/>
              <a:prstDash val="solid"/>
              <a:miter/>
            </a:ln>
          </p:spPr>
          <p:txBody>
            <a:bodyPr rtlCol="0" anchor="ctr"/>
            <a:lstStyle/>
            <a:p>
              <a:endParaRPr lang="en-CA"/>
            </a:p>
          </p:txBody>
        </p:sp>
      </p:grpSp>
      <p:grpSp>
        <p:nvGrpSpPr>
          <p:cNvPr id="124" name="Group 123">
            <a:extLst>
              <a:ext uri="{FF2B5EF4-FFF2-40B4-BE49-F238E27FC236}">
                <a16:creationId xmlns:a16="http://schemas.microsoft.com/office/drawing/2014/main" id="{93CA1968-FDD9-FB96-5178-8F1592D32495}"/>
              </a:ext>
            </a:extLst>
          </p:cNvPr>
          <p:cNvGrpSpPr>
            <a:grpSpLocks noChangeAspect="1"/>
          </p:cNvGrpSpPr>
          <p:nvPr/>
        </p:nvGrpSpPr>
        <p:grpSpPr>
          <a:xfrm>
            <a:off x="5425814" y="4374888"/>
            <a:ext cx="1479344" cy="323800"/>
            <a:chOff x="2975597" y="8565660"/>
            <a:chExt cx="2849909" cy="623787"/>
          </a:xfrm>
        </p:grpSpPr>
        <p:sp>
          <p:nvSpPr>
            <p:cNvPr id="125" name="Freeform: Shape 124">
              <a:extLst>
                <a:ext uri="{FF2B5EF4-FFF2-40B4-BE49-F238E27FC236}">
                  <a16:creationId xmlns:a16="http://schemas.microsoft.com/office/drawing/2014/main" id="{D1C373A7-1182-1A04-FCFF-9CF5B51CA9B0}"/>
                </a:ext>
              </a:extLst>
            </p:cNvPr>
            <p:cNvSpPr/>
            <p:nvPr/>
          </p:nvSpPr>
          <p:spPr>
            <a:xfrm>
              <a:off x="2975597" y="8565660"/>
              <a:ext cx="2849909" cy="623787"/>
            </a:xfrm>
            <a:custGeom>
              <a:avLst/>
              <a:gdLst>
                <a:gd name="connsiteX0" fmla="*/ 639863 w 2849909"/>
                <a:gd name="connsiteY0" fmla="*/ 32042 h 623787"/>
                <a:gd name="connsiteX1" fmla="*/ 689487 w 2849909"/>
                <a:gd name="connsiteY1" fmla="*/ 81666 h 623787"/>
                <a:gd name="connsiteX2" fmla="*/ 639863 w 2849909"/>
                <a:gd name="connsiteY2" fmla="*/ 131290 h 623787"/>
                <a:gd name="connsiteX3" fmla="*/ 590240 w 2849909"/>
                <a:gd name="connsiteY3" fmla="*/ 81666 h 623787"/>
                <a:gd name="connsiteX4" fmla="*/ 639811 w 2849909"/>
                <a:gd name="connsiteY4" fmla="*/ 32042 h 623787"/>
                <a:gd name="connsiteX5" fmla="*/ 639863 w 2849909"/>
                <a:gd name="connsiteY5" fmla="*/ 32042 h 623787"/>
                <a:gd name="connsiteX6" fmla="*/ 1864665 w 2849909"/>
                <a:gd name="connsiteY6" fmla="*/ 531877 h 623787"/>
                <a:gd name="connsiteX7" fmla="*/ 1817272 w 2849909"/>
                <a:gd name="connsiteY7" fmla="*/ 551322 h 623787"/>
                <a:gd name="connsiteX8" fmla="*/ 1818532 w 2849909"/>
                <a:gd name="connsiteY8" fmla="*/ 563551 h 623787"/>
                <a:gd name="connsiteX9" fmla="*/ 1758542 w 2849909"/>
                <a:gd name="connsiteY9" fmla="*/ 623279 h 623787"/>
                <a:gd name="connsiteX10" fmla="*/ 1699111 w 2849909"/>
                <a:gd name="connsiteY10" fmla="*/ 563780 h 623787"/>
                <a:gd name="connsiteX11" fmla="*/ 1701570 w 2849909"/>
                <a:gd name="connsiteY11" fmla="*/ 546888 h 623787"/>
                <a:gd name="connsiteX12" fmla="*/ 1698736 w 2849909"/>
                <a:gd name="connsiteY12" fmla="*/ 540799 h 623787"/>
                <a:gd name="connsiteX13" fmla="*/ 1553538 w 2849909"/>
                <a:gd name="connsiteY13" fmla="*/ 229567 h 623787"/>
                <a:gd name="connsiteX14" fmla="*/ 1484783 w 2849909"/>
                <a:gd name="connsiteY14" fmla="*/ 377022 h 623787"/>
                <a:gd name="connsiteX15" fmla="*/ 1570989 w 2849909"/>
                <a:gd name="connsiteY15" fmla="*/ 377022 h 623787"/>
                <a:gd name="connsiteX16" fmla="*/ 1613895 w 2849909"/>
                <a:gd name="connsiteY16" fmla="*/ 468633 h 623787"/>
                <a:gd name="connsiteX17" fmla="*/ 1442271 w 2849909"/>
                <a:gd name="connsiteY17" fmla="*/ 468633 h 623787"/>
                <a:gd name="connsiteX18" fmla="*/ 1408629 w 2849909"/>
                <a:gd name="connsiteY18" fmla="*/ 540773 h 623787"/>
                <a:gd name="connsiteX19" fmla="*/ 1390836 w 2849909"/>
                <a:gd name="connsiteY19" fmla="*/ 578851 h 623787"/>
                <a:gd name="connsiteX20" fmla="*/ 1288492 w 2849909"/>
                <a:gd name="connsiteY20" fmla="*/ 578851 h 623787"/>
                <a:gd name="connsiteX21" fmla="*/ 1257159 w 2849909"/>
                <a:gd name="connsiteY21" fmla="*/ 376786 h 623787"/>
                <a:gd name="connsiteX22" fmla="*/ 1226508 w 2849909"/>
                <a:gd name="connsiteY22" fmla="*/ 456247 h 623787"/>
                <a:gd name="connsiteX23" fmla="*/ 1154657 w 2849909"/>
                <a:gd name="connsiteY23" fmla="*/ 531142 h 623787"/>
                <a:gd name="connsiteX24" fmla="*/ 1105033 w 2849909"/>
                <a:gd name="connsiteY24" fmla="*/ 556965 h 623787"/>
                <a:gd name="connsiteX25" fmla="*/ 1105033 w 2849909"/>
                <a:gd name="connsiteY25" fmla="*/ 556965 h 623787"/>
                <a:gd name="connsiteX26" fmla="*/ 1045384 w 2849909"/>
                <a:gd name="connsiteY26" fmla="*/ 573445 h 623787"/>
                <a:gd name="connsiteX27" fmla="*/ 976446 w 2849909"/>
                <a:gd name="connsiteY27" fmla="*/ 578877 h 623787"/>
                <a:gd name="connsiteX28" fmla="*/ 798629 w 2849909"/>
                <a:gd name="connsiteY28" fmla="*/ 578877 h 623787"/>
                <a:gd name="connsiteX29" fmla="*/ 897877 w 2849909"/>
                <a:gd name="connsiteY29" fmla="*/ 488682 h 623787"/>
                <a:gd name="connsiteX30" fmla="*/ 975055 w 2849909"/>
                <a:gd name="connsiteY30" fmla="*/ 488682 h 623787"/>
                <a:gd name="connsiteX31" fmla="*/ 1062284 w 2849909"/>
                <a:gd name="connsiteY31" fmla="*/ 473488 h 623787"/>
                <a:gd name="connsiteX32" fmla="*/ 1094824 w 2849909"/>
                <a:gd name="connsiteY32" fmla="*/ 455880 h 623787"/>
                <a:gd name="connsiteX33" fmla="*/ 1120699 w 2849909"/>
                <a:gd name="connsiteY33" fmla="*/ 433416 h 623787"/>
                <a:gd name="connsiteX34" fmla="*/ 1140302 w 2849909"/>
                <a:gd name="connsiteY34" fmla="*/ 406728 h 623787"/>
                <a:gd name="connsiteX35" fmla="*/ 1154289 w 2849909"/>
                <a:gd name="connsiteY35" fmla="*/ 375893 h 623787"/>
                <a:gd name="connsiteX36" fmla="*/ 1162713 w 2849909"/>
                <a:gd name="connsiteY36" fmla="*/ 341778 h 623787"/>
                <a:gd name="connsiteX37" fmla="*/ 1165337 w 2849909"/>
                <a:gd name="connsiteY37" fmla="*/ 305800 h 623787"/>
                <a:gd name="connsiteX38" fmla="*/ 1153817 w 2849909"/>
                <a:gd name="connsiteY38" fmla="*/ 235498 h 623787"/>
                <a:gd name="connsiteX39" fmla="*/ 1153817 w 2849909"/>
                <a:gd name="connsiteY39" fmla="*/ 235498 h 623787"/>
                <a:gd name="connsiteX40" fmla="*/ 1139646 w 2849909"/>
                <a:gd name="connsiteY40" fmla="*/ 204689 h 623787"/>
                <a:gd name="connsiteX41" fmla="*/ 1119466 w 2849909"/>
                <a:gd name="connsiteY41" fmla="*/ 178211 h 623787"/>
                <a:gd name="connsiteX42" fmla="*/ 1093014 w 2849909"/>
                <a:gd name="connsiteY42" fmla="*/ 155774 h 623787"/>
                <a:gd name="connsiteX43" fmla="*/ 1060342 w 2849909"/>
                <a:gd name="connsiteY43" fmla="*/ 138191 h 623787"/>
                <a:gd name="connsiteX44" fmla="*/ 1021582 w 2849909"/>
                <a:gd name="connsiteY44" fmla="*/ 126829 h 623787"/>
                <a:gd name="connsiteX45" fmla="*/ 974924 w 2849909"/>
                <a:gd name="connsiteY45" fmla="*/ 122997 h 623787"/>
                <a:gd name="connsiteX46" fmla="*/ 897877 w 2849909"/>
                <a:gd name="connsiteY46" fmla="*/ 122997 h 623787"/>
                <a:gd name="connsiteX47" fmla="*/ 897877 w 2849909"/>
                <a:gd name="connsiteY47" fmla="*/ 260349 h 623787"/>
                <a:gd name="connsiteX48" fmla="*/ 885522 w 2849909"/>
                <a:gd name="connsiteY48" fmla="*/ 343495 h 623787"/>
                <a:gd name="connsiteX49" fmla="*/ 808916 w 2849909"/>
                <a:gd name="connsiteY49" fmla="*/ 338577 h 623787"/>
                <a:gd name="connsiteX50" fmla="*/ 529672 w 2849909"/>
                <a:gd name="connsiteY50" fmla="*/ 541639 h 623787"/>
                <a:gd name="connsiteX51" fmla="*/ 497500 w 2849909"/>
                <a:gd name="connsiteY51" fmla="*/ 619256 h 623787"/>
                <a:gd name="connsiteX52" fmla="*/ 419880 w 2849909"/>
                <a:gd name="connsiteY52" fmla="*/ 587083 h 623787"/>
                <a:gd name="connsiteX53" fmla="*/ 417802 w 2849909"/>
                <a:gd name="connsiteY53" fmla="*/ 547517 h 623787"/>
                <a:gd name="connsiteX54" fmla="*/ 414994 w 2849909"/>
                <a:gd name="connsiteY54" fmla="*/ 541455 h 623787"/>
                <a:gd name="connsiteX55" fmla="*/ 269875 w 2849909"/>
                <a:gd name="connsiteY55" fmla="*/ 230249 h 623787"/>
                <a:gd name="connsiteX56" fmla="*/ 201146 w 2849909"/>
                <a:gd name="connsiteY56" fmla="*/ 377704 h 623787"/>
                <a:gd name="connsiteX57" fmla="*/ 287352 w 2849909"/>
                <a:gd name="connsiteY57" fmla="*/ 377704 h 623787"/>
                <a:gd name="connsiteX58" fmla="*/ 330048 w 2849909"/>
                <a:gd name="connsiteY58" fmla="*/ 469289 h 623787"/>
                <a:gd name="connsiteX59" fmla="*/ 158424 w 2849909"/>
                <a:gd name="connsiteY59" fmla="*/ 469289 h 623787"/>
                <a:gd name="connsiteX60" fmla="*/ 124782 w 2849909"/>
                <a:gd name="connsiteY60" fmla="*/ 541455 h 623787"/>
                <a:gd name="connsiteX61" fmla="*/ 107042 w 2849909"/>
                <a:gd name="connsiteY61" fmla="*/ 579507 h 623787"/>
                <a:gd name="connsiteX62" fmla="*/ 0 w 2849909"/>
                <a:gd name="connsiteY62" fmla="*/ 579507 h 623787"/>
                <a:gd name="connsiteX63" fmla="*/ 124782 w 2849909"/>
                <a:gd name="connsiteY63" fmla="*/ 311836 h 623787"/>
                <a:gd name="connsiteX64" fmla="*/ 269875 w 2849909"/>
                <a:gd name="connsiteY64" fmla="*/ 682 h 623787"/>
                <a:gd name="connsiteX65" fmla="*/ 414994 w 2849909"/>
                <a:gd name="connsiteY65" fmla="*/ 311889 h 623787"/>
                <a:gd name="connsiteX66" fmla="*/ 510673 w 2849909"/>
                <a:gd name="connsiteY66" fmla="*/ 517129 h 623787"/>
                <a:gd name="connsiteX67" fmla="*/ 519858 w 2849909"/>
                <a:gd name="connsiteY67" fmla="*/ 525789 h 623787"/>
                <a:gd name="connsiteX68" fmla="*/ 590240 w 2849909"/>
                <a:gd name="connsiteY68" fmla="*/ 474564 h 623787"/>
                <a:gd name="connsiteX69" fmla="*/ 590240 w 2849909"/>
                <a:gd name="connsiteY69" fmla="*/ 193221 h 623787"/>
                <a:gd name="connsiteX70" fmla="*/ 689487 w 2849909"/>
                <a:gd name="connsiteY70" fmla="*/ 173382 h 623787"/>
                <a:gd name="connsiteX71" fmla="*/ 689487 w 2849909"/>
                <a:gd name="connsiteY71" fmla="*/ 402372 h 623787"/>
                <a:gd name="connsiteX72" fmla="*/ 797684 w 2849909"/>
                <a:gd name="connsiteY72" fmla="*/ 323645 h 623787"/>
                <a:gd name="connsiteX73" fmla="*/ 798629 w 2849909"/>
                <a:gd name="connsiteY73" fmla="*/ 265912 h 623787"/>
                <a:gd name="connsiteX74" fmla="*/ 798629 w 2849909"/>
                <a:gd name="connsiteY74" fmla="*/ 31333 h 623787"/>
                <a:gd name="connsiteX75" fmla="*/ 974451 w 2849909"/>
                <a:gd name="connsiteY75" fmla="*/ 31333 h 623787"/>
                <a:gd name="connsiteX76" fmla="*/ 1041894 w 2849909"/>
                <a:gd name="connsiteY76" fmla="*/ 36582 h 623787"/>
                <a:gd name="connsiteX77" fmla="*/ 1101123 w 2849909"/>
                <a:gd name="connsiteY77" fmla="*/ 52721 h 623787"/>
                <a:gd name="connsiteX78" fmla="*/ 1101123 w 2849909"/>
                <a:gd name="connsiteY78" fmla="*/ 52721 h 623787"/>
                <a:gd name="connsiteX79" fmla="*/ 1150983 w 2849909"/>
                <a:gd name="connsiteY79" fmla="*/ 78123 h 623787"/>
                <a:gd name="connsiteX80" fmla="*/ 1192235 w 2849909"/>
                <a:gd name="connsiteY80" fmla="*/ 111634 h 623787"/>
                <a:gd name="connsiteX81" fmla="*/ 1224225 w 2849909"/>
                <a:gd name="connsiteY81" fmla="*/ 152415 h 623787"/>
                <a:gd name="connsiteX82" fmla="*/ 1246872 w 2849909"/>
                <a:gd name="connsiteY82" fmla="*/ 199493 h 623787"/>
                <a:gd name="connsiteX83" fmla="*/ 1246872 w 2849909"/>
                <a:gd name="connsiteY83" fmla="*/ 199493 h 623787"/>
                <a:gd name="connsiteX84" fmla="*/ 1260255 w 2849909"/>
                <a:gd name="connsiteY84" fmla="*/ 250875 h 623787"/>
                <a:gd name="connsiteX85" fmla="*/ 1264638 w 2849909"/>
                <a:gd name="connsiteY85" fmla="*/ 297167 h 623787"/>
                <a:gd name="connsiteX86" fmla="*/ 1264638 w 2849909"/>
                <a:gd name="connsiteY86" fmla="*/ 305039 h 623787"/>
                <a:gd name="connsiteX87" fmla="*/ 1301377 w 2849909"/>
                <a:gd name="connsiteY87" fmla="*/ 536732 h 623787"/>
                <a:gd name="connsiteX88" fmla="*/ 1408524 w 2849909"/>
                <a:gd name="connsiteY88" fmla="*/ 311049 h 623787"/>
                <a:gd name="connsiteX89" fmla="*/ 1553538 w 2849909"/>
                <a:gd name="connsiteY89" fmla="*/ 0 h 623787"/>
                <a:gd name="connsiteX90" fmla="*/ 1698631 w 2849909"/>
                <a:gd name="connsiteY90" fmla="*/ 311206 h 623787"/>
                <a:gd name="connsiteX91" fmla="*/ 1793969 w 2849909"/>
                <a:gd name="connsiteY91" fmla="*/ 515397 h 623787"/>
                <a:gd name="connsiteX92" fmla="*/ 1810685 w 2849909"/>
                <a:gd name="connsiteY92" fmla="*/ 533766 h 623787"/>
                <a:gd name="connsiteX93" fmla="*/ 1864665 w 2849909"/>
                <a:gd name="connsiteY93" fmla="*/ 511880 h 623787"/>
                <a:gd name="connsiteX94" fmla="*/ 1864665 w 2849909"/>
                <a:gd name="connsiteY94" fmla="*/ 22280 h 623787"/>
                <a:gd name="connsiteX95" fmla="*/ 2206444 w 2849909"/>
                <a:gd name="connsiteY95" fmla="*/ 351383 h 623787"/>
                <a:gd name="connsiteX96" fmla="*/ 2206444 w 2849909"/>
                <a:gd name="connsiteY96" fmla="*/ 30625 h 623787"/>
                <a:gd name="connsiteX97" fmla="*/ 2305692 w 2849909"/>
                <a:gd name="connsiteY97" fmla="*/ 30625 h 623787"/>
                <a:gd name="connsiteX98" fmla="*/ 2381401 w 2849909"/>
                <a:gd name="connsiteY98" fmla="*/ 98146 h 623787"/>
                <a:gd name="connsiteX99" fmla="*/ 2381401 w 2849909"/>
                <a:gd name="connsiteY99" fmla="*/ 31333 h 623787"/>
                <a:gd name="connsiteX100" fmla="*/ 2757110 w 2849909"/>
                <a:gd name="connsiteY100" fmla="*/ 31333 h 623787"/>
                <a:gd name="connsiteX101" fmla="*/ 2839668 w 2849909"/>
                <a:gd name="connsiteY101" fmla="*/ 47181 h 623787"/>
                <a:gd name="connsiteX102" fmla="*/ 2823818 w 2849909"/>
                <a:gd name="connsiteY102" fmla="*/ 129734 h 623787"/>
                <a:gd name="connsiteX103" fmla="*/ 2748791 w 2849909"/>
                <a:gd name="connsiteY103" fmla="*/ 122918 h 623787"/>
                <a:gd name="connsiteX104" fmla="*/ 2640752 w 2849909"/>
                <a:gd name="connsiteY104" fmla="*/ 122918 h 623787"/>
                <a:gd name="connsiteX105" fmla="*/ 2640752 w 2849909"/>
                <a:gd name="connsiteY105" fmla="*/ 578851 h 623787"/>
                <a:gd name="connsiteX106" fmla="*/ 2541478 w 2849909"/>
                <a:gd name="connsiteY106" fmla="*/ 578851 h 623787"/>
                <a:gd name="connsiteX107" fmla="*/ 2541478 w 2849909"/>
                <a:gd name="connsiteY107" fmla="*/ 122918 h 623787"/>
                <a:gd name="connsiteX108" fmla="*/ 2381401 w 2849909"/>
                <a:gd name="connsiteY108" fmla="*/ 122918 h 623787"/>
                <a:gd name="connsiteX109" fmla="*/ 2305692 w 2849909"/>
                <a:gd name="connsiteY109" fmla="*/ 56158 h 623787"/>
                <a:gd name="connsiteX110" fmla="*/ 2305692 w 2849909"/>
                <a:gd name="connsiteY110" fmla="*/ 588586 h 623787"/>
                <a:gd name="connsiteX111" fmla="*/ 1963913 w 2849909"/>
                <a:gd name="connsiteY111" fmla="*/ 258591 h 623787"/>
                <a:gd name="connsiteX112" fmla="*/ 1963913 w 2849909"/>
                <a:gd name="connsiteY112" fmla="*/ 497395 h 623787"/>
                <a:gd name="connsiteX113" fmla="*/ 1934837 w 2849909"/>
                <a:gd name="connsiteY113" fmla="*/ 507524 h 623787"/>
                <a:gd name="connsiteX114" fmla="*/ 1934837 w 2849909"/>
                <a:gd name="connsiteY114" fmla="*/ 507524 h 623787"/>
                <a:gd name="connsiteX115" fmla="*/ 1930822 w 2849909"/>
                <a:gd name="connsiteY115" fmla="*/ 508915 h 623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2849909" h="623787">
                  <a:moveTo>
                    <a:pt x="639863" y="32042"/>
                  </a:moveTo>
                  <a:cubicBezTo>
                    <a:pt x="667271" y="32042"/>
                    <a:pt x="689487" y="54259"/>
                    <a:pt x="689487" y="81666"/>
                  </a:cubicBezTo>
                  <a:cubicBezTo>
                    <a:pt x="689487" y="109073"/>
                    <a:pt x="667271" y="131290"/>
                    <a:pt x="639863" y="131290"/>
                  </a:cubicBezTo>
                  <a:cubicBezTo>
                    <a:pt x="612456" y="131290"/>
                    <a:pt x="590240" y="109073"/>
                    <a:pt x="590240" y="81666"/>
                  </a:cubicBezTo>
                  <a:cubicBezTo>
                    <a:pt x="590224" y="54274"/>
                    <a:pt x="612419" y="32056"/>
                    <a:pt x="639811" y="32042"/>
                  </a:cubicBezTo>
                  <a:cubicBezTo>
                    <a:pt x="639829" y="32042"/>
                    <a:pt x="639845" y="32042"/>
                    <a:pt x="639863" y="32042"/>
                  </a:cubicBezTo>
                  <a:moveTo>
                    <a:pt x="1864665" y="531877"/>
                  </a:moveTo>
                  <a:lnTo>
                    <a:pt x="1817272" y="551322"/>
                  </a:lnTo>
                  <a:cubicBezTo>
                    <a:pt x="1818133" y="555340"/>
                    <a:pt x="1818555" y="559442"/>
                    <a:pt x="1818532" y="563551"/>
                  </a:cubicBezTo>
                  <a:cubicBezTo>
                    <a:pt x="1818301" y="596543"/>
                    <a:pt x="1791536" y="623192"/>
                    <a:pt x="1758542" y="623279"/>
                  </a:cubicBezTo>
                  <a:cubicBezTo>
                    <a:pt x="1725700" y="623260"/>
                    <a:pt x="1699093" y="596622"/>
                    <a:pt x="1699111" y="563780"/>
                  </a:cubicBezTo>
                  <a:cubicBezTo>
                    <a:pt x="1699114" y="558061"/>
                    <a:pt x="1699943" y="552372"/>
                    <a:pt x="1701570" y="546888"/>
                  </a:cubicBezTo>
                  <a:lnTo>
                    <a:pt x="1698736" y="540799"/>
                  </a:lnTo>
                  <a:lnTo>
                    <a:pt x="1553538" y="229567"/>
                  </a:lnTo>
                  <a:lnTo>
                    <a:pt x="1484783" y="377022"/>
                  </a:lnTo>
                  <a:lnTo>
                    <a:pt x="1570989" y="377022"/>
                  </a:lnTo>
                  <a:lnTo>
                    <a:pt x="1613895" y="468633"/>
                  </a:lnTo>
                  <a:lnTo>
                    <a:pt x="1442271" y="468633"/>
                  </a:lnTo>
                  <a:lnTo>
                    <a:pt x="1408629" y="540773"/>
                  </a:lnTo>
                  <a:lnTo>
                    <a:pt x="1390836" y="578851"/>
                  </a:lnTo>
                  <a:lnTo>
                    <a:pt x="1288492" y="578851"/>
                  </a:lnTo>
                  <a:lnTo>
                    <a:pt x="1257159" y="376786"/>
                  </a:lnTo>
                  <a:cubicBezTo>
                    <a:pt x="1251464" y="401191"/>
                    <a:pt x="1234879" y="442391"/>
                    <a:pt x="1226508" y="456247"/>
                  </a:cubicBezTo>
                  <a:cubicBezTo>
                    <a:pt x="1208521" y="486318"/>
                    <a:pt x="1183956" y="511925"/>
                    <a:pt x="1154657" y="531142"/>
                  </a:cubicBezTo>
                  <a:cubicBezTo>
                    <a:pt x="1139011" y="541371"/>
                    <a:pt x="1122387" y="550021"/>
                    <a:pt x="1105033" y="556965"/>
                  </a:cubicBezTo>
                  <a:lnTo>
                    <a:pt x="1105033" y="556965"/>
                  </a:lnTo>
                  <a:cubicBezTo>
                    <a:pt x="1085805" y="564598"/>
                    <a:pt x="1065803" y="570125"/>
                    <a:pt x="1045384" y="573445"/>
                  </a:cubicBezTo>
                  <a:cubicBezTo>
                    <a:pt x="1022595" y="577174"/>
                    <a:pt x="999536" y="578990"/>
                    <a:pt x="976446" y="578877"/>
                  </a:cubicBezTo>
                  <a:lnTo>
                    <a:pt x="798629" y="578877"/>
                  </a:lnTo>
                  <a:lnTo>
                    <a:pt x="897877" y="488682"/>
                  </a:lnTo>
                  <a:lnTo>
                    <a:pt x="975055" y="488682"/>
                  </a:lnTo>
                  <a:cubicBezTo>
                    <a:pt x="1009222" y="488682"/>
                    <a:pt x="1038299" y="483618"/>
                    <a:pt x="1062284" y="473488"/>
                  </a:cubicBezTo>
                  <a:cubicBezTo>
                    <a:pt x="1073705" y="468746"/>
                    <a:pt x="1084608" y="462844"/>
                    <a:pt x="1094824" y="455880"/>
                  </a:cubicBezTo>
                  <a:cubicBezTo>
                    <a:pt x="1104282" y="449408"/>
                    <a:pt x="1112963" y="441871"/>
                    <a:pt x="1120699" y="433416"/>
                  </a:cubicBezTo>
                  <a:cubicBezTo>
                    <a:pt x="1128160" y="425239"/>
                    <a:pt x="1134731" y="416293"/>
                    <a:pt x="1140302" y="406728"/>
                  </a:cubicBezTo>
                  <a:cubicBezTo>
                    <a:pt x="1146005" y="396955"/>
                    <a:pt x="1150691" y="386621"/>
                    <a:pt x="1154289" y="375893"/>
                  </a:cubicBezTo>
                  <a:cubicBezTo>
                    <a:pt x="1158042" y="364777"/>
                    <a:pt x="1160860" y="353364"/>
                    <a:pt x="1162713" y="341778"/>
                  </a:cubicBezTo>
                  <a:cubicBezTo>
                    <a:pt x="1164539" y="329875"/>
                    <a:pt x="1165416" y="317843"/>
                    <a:pt x="1165337" y="305800"/>
                  </a:cubicBezTo>
                  <a:cubicBezTo>
                    <a:pt x="1165419" y="281889"/>
                    <a:pt x="1161524" y="258131"/>
                    <a:pt x="1153817" y="235498"/>
                  </a:cubicBezTo>
                  <a:lnTo>
                    <a:pt x="1153817" y="235498"/>
                  </a:lnTo>
                  <a:cubicBezTo>
                    <a:pt x="1150198" y="224757"/>
                    <a:pt x="1145448" y="214428"/>
                    <a:pt x="1139646" y="204689"/>
                  </a:cubicBezTo>
                  <a:cubicBezTo>
                    <a:pt x="1133912" y="195150"/>
                    <a:pt x="1127144" y="186270"/>
                    <a:pt x="1119466" y="178211"/>
                  </a:cubicBezTo>
                  <a:cubicBezTo>
                    <a:pt x="1111475" y="169811"/>
                    <a:pt x="1102605" y="162287"/>
                    <a:pt x="1093014" y="155774"/>
                  </a:cubicBezTo>
                  <a:cubicBezTo>
                    <a:pt x="1082716" y="148875"/>
                    <a:pt x="1071773" y="142986"/>
                    <a:pt x="1060342" y="138191"/>
                  </a:cubicBezTo>
                  <a:cubicBezTo>
                    <a:pt x="1047890" y="132956"/>
                    <a:pt x="1034890" y="129143"/>
                    <a:pt x="1021582" y="126829"/>
                  </a:cubicBezTo>
                  <a:cubicBezTo>
                    <a:pt x="1006173" y="124170"/>
                    <a:pt x="990559" y="122887"/>
                    <a:pt x="974924" y="122997"/>
                  </a:cubicBezTo>
                  <a:lnTo>
                    <a:pt x="897877" y="122997"/>
                  </a:lnTo>
                  <a:lnTo>
                    <a:pt x="897877" y="260349"/>
                  </a:lnTo>
                  <a:cubicBezTo>
                    <a:pt x="917425" y="286720"/>
                    <a:pt x="911893" y="323947"/>
                    <a:pt x="885522" y="343495"/>
                  </a:cubicBezTo>
                  <a:cubicBezTo>
                    <a:pt x="862208" y="360775"/>
                    <a:pt x="829828" y="358697"/>
                    <a:pt x="808916" y="338577"/>
                  </a:cubicBezTo>
                  <a:lnTo>
                    <a:pt x="529672" y="541639"/>
                  </a:lnTo>
                  <a:cubicBezTo>
                    <a:pt x="542222" y="571957"/>
                    <a:pt x="527817" y="606707"/>
                    <a:pt x="497500" y="619256"/>
                  </a:cubicBezTo>
                  <a:cubicBezTo>
                    <a:pt x="467179" y="631805"/>
                    <a:pt x="432429" y="617400"/>
                    <a:pt x="419880" y="587083"/>
                  </a:cubicBezTo>
                  <a:cubicBezTo>
                    <a:pt x="414682" y="574521"/>
                    <a:pt x="413947" y="560555"/>
                    <a:pt x="417802" y="547517"/>
                  </a:cubicBezTo>
                  <a:lnTo>
                    <a:pt x="414994" y="541455"/>
                  </a:lnTo>
                  <a:lnTo>
                    <a:pt x="269875" y="230249"/>
                  </a:lnTo>
                  <a:lnTo>
                    <a:pt x="201146" y="377704"/>
                  </a:lnTo>
                  <a:lnTo>
                    <a:pt x="287352" y="377704"/>
                  </a:lnTo>
                  <a:lnTo>
                    <a:pt x="330048" y="469289"/>
                  </a:lnTo>
                  <a:lnTo>
                    <a:pt x="158424" y="469289"/>
                  </a:lnTo>
                  <a:lnTo>
                    <a:pt x="124782" y="541455"/>
                  </a:lnTo>
                  <a:lnTo>
                    <a:pt x="107042" y="579507"/>
                  </a:lnTo>
                  <a:lnTo>
                    <a:pt x="0" y="579507"/>
                  </a:lnTo>
                  <a:lnTo>
                    <a:pt x="124782" y="311836"/>
                  </a:lnTo>
                  <a:lnTo>
                    <a:pt x="269875" y="682"/>
                  </a:lnTo>
                  <a:lnTo>
                    <a:pt x="414994" y="311889"/>
                  </a:lnTo>
                  <a:lnTo>
                    <a:pt x="510673" y="517129"/>
                  </a:lnTo>
                  <a:cubicBezTo>
                    <a:pt x="514037" y="519677"/>
                    <a:pt x="517118" y="522579"/>
                    <a:pt x="519858" y="525789"/>
                  </a:cubicBezTo>
                  <a:lnTo>
                    <a:pt x="590240" y="474564"/>
                  </a:lnTo>
                  <a:lnTo>
                    <a:pt x="590240" y="193221"/>
                  </a:lnTo>
                  <a:lnTo>
                    <a:pt x="689487" y="173382"/>
                  </a:lnTo>
                  <a:lnTo>
                    <a:pt x="689487" y="402372"/>
                  </a:lnTo>
                  <a:lnTo>
                    <a:pt x="797684" y="323645"/>
                  </a:lnTo>
                  <a:cubicBezTo>
                    <a:pt x="788009" y="305530"/>
                    <a:pt x="788365" y="283702"/>
                    <a:pt x="798629" y="265912"/>
                  </a:cubicBezTo>
                  <a:lnTo>
                    <a:pt x="798629" y="31333"/>
                  </a:lnTo>
                  <a:lnTo>
                    <a:pt x="974451" y="31333"/>
                  </a:lnTo>
                  <a:cubicBezTo>
                    <a:pt x="997038" y="31201"/>
                    <a:pt x="1019599" y="32956"/>
                    <a:pt x="1041894" y="36582"/>
                  </a:cubicBezTo>
                  <a:cubicBezTo>
                    <a:pt x="1062148" y="39871"/>
                    <a:pt x="1082000" y="45280"/>
                    <a:pt x="1101123" y="52721"/>
                  </a:cubicBezTo>
                  <a:lnTo>
                    <a:pt x="1101123" y="52721"/>
                  </a:lnTo>
                  <a:cubicBezTo>
                    <a:pt x="1118532" y="59542"/>
                    <a:pt x="1135232" y="68050"/>
                    <a:pt x="1150983" y="78123"/>
                  </a:cubicBezTo>
                  <a:cubicBezTo>
                    <a:pt x="1165943" y="87715"/>
                    <a:pt x="1179781" y="98957"/>
                    <a:pt x="1192235" y="111634"/>
                  </a:cubicBezTo>
                  <a:cubicBezTo>
                    <a:pt x="1204370" y="124005"/>
                    <a:pt x="1215098" y="137682"/>
                    <a:pt x="1224225" y="152415"/>
                  </a:cubicBezTo>
                  <a:cubicBezTo>
                    <a:pt x="1233423" y="167260"/>
                    <a:pt x="1241015" y="183042"/>
                    <a:pt x="1246872" y="199493"/>
                  </a:cubicBezTo>
                  <a:lnTo>
                    <a:pt x="1246872" y="199493"/>
                  </a:lnTo>
                  <a:cubicBezTo>
                    <a:pt x="1252850" y="216189"/>
                    <a:pt x="1257327" y="233385"/>
                    <a:pt x="1260255" y="250875"/>
                  </a:cubicBezTo>
                  <a:cubicBezTo>
                    <a:pt x="1263228" y="266125"/>
                    <a:pt x="1264698" y="281629"/>
                    <a:pt x="1264638" y="297167"/>
                  </a:cubicBezTo>
                  <a:cubicBezTo>
                    <a:pt x="1264638" y="305039"/>
                    <a:pt x="1264638" y="303622"/>
                    <a:pt x="1264638" y="305039"/>
                  </a:cubicBezTo>
                  <a:lnTo>
                    <a:pt x="1301377" y="536732"/>
                  </a:lnTo>
                  <a:lnTo>
                    <a:pt x="1408524" y="311049"/>
                  </a:lnTo>
                  <a:lnTo>
                    <a:pt x="1553538" y="0"/>
                  </a:lnTo>
                  <a:lnTo>
                    <a:pt x="1698631" y="311206"/>
                  </a:lnTo>
                  <a:lnTo>
                    <a:pt x="1793969" y="515397"/>
                  </a:lnTo>
                  <a:cubicBezTo>
                    <a:pt x="1801553" y="521170"/>
                    <a:pt x="1803967" y="523270"/>
                    <a:pt x="1810685" y="533766"/>
                  </a:cubicBezTo>
                  <a:lnTo>
                    <a:pt x="1864665" y="511880"/>
                  </a:lnTo>
                  <a:lnTo>
                    <a:pt x="1864665" y="22280"/>
                  </a:lnTo>
                  <a:lnTo>
                    <a:pt x="2206444" y="351383"/>
                  </a:lnTo>
                  <a:lnTo>
                    <a:pt x="2206444" y="30625"/>
                  </a:lnTo>
                  <a:lnTo>
                    <a:pt x="2305692" y="30625"/>
                  </a:lnTo>
                  <a:lnTo>
                    <a:pt x="2381401" y="98146"/>
                  </a:lnTo>
                  <a:lnTo>
                    <a:pt x="2381401" y="31333"/>
                  </a:lnTo>
                  <a:lnTo>
                    <a:pt x="2757110" y="31333"/>
                  </a:lnTo>
                  <a:cubicBezTo>
                    <a:pt x="2784271" y="12914"/>
                    <a:pt x="2821246" y="20009"/>
                    <a:pt x="2839668" y="47181"/>
                  </a:cubicBezTo>
                  <a:cubicBezTo>
                    <a:pt x="2858090" y="74354"/>
                    <a:pt x="2850979" y="111314"/>
                    <a:pt x="2823818" y="129734"/>
                  </a:cubicBezTo>
                  <a:cubicBezTo>
                    <a:pt x="2800384" y="145621"/>
                    <a:pt x="2768972" y="142771"/>
                    <a:pt x="2748791" y="122918"/>
                  </a:cubicBezTo>
                  <a:lnTo>
                    <a:pt x="2640752" y="122918"/>
                  </a:lnTo>
                  <a:lnTo>
                    <a:pt x="2640752" y="578851"/>
                  </a:lnTo>
                  <a:lnTo>
                    <a:pt x="2541478" y="578851"/>
                  </a:lnTo>
                  <a:lnTo>
                    <a:pt x="2541478" y="122918"/>
                  </a:lnTo>
                  <a:lnTo>
                    <a:pt x="2381401" y="122918"/>
                  </a:lnTo>
                  <a:lnTo>
                    <a:pt x="2305692" y="56158"/>
                  </a:lnTo>
                  <a:lnTo>
                    <a:pt x="2305692" y="588586"/>
                  </a:lnTo>
                  <a:lnTo>
                    <a:pt x="1963913" y="258591"/>
                  </a:lnTo>
                  <a:lnTo>
                    <a:pt x="1963913" y="497395"/>
                  </a:lnTo>
                  <a:lnTo>
                    <a:pt x="1934837" y="507524"/>
                  </a:lnTo>
                  <a:lnTo>
                    <a:pt x="1934837" y="507524"/>
                  </a:lnTo>
                  <a:lnTo>
                    <a:pt x="1930822" y="508915"/>
                  </a:lnTo>
                </a:path>
              </a:pathLst>
            </a:custGeom>
            <a:solidFill>
              <a:schemeClr val="bg1">
                <a:lumMod val="95000"/>
              </a:schemeClr>
            </a:solidFill>
            <a:ln w="2617" cap="flat">
              <a:noFill/>
              <a:prstDash val="solid"/>
              <a:miter/>
            </a:ln>
          </p:spPr>
          <p:txBody>
            <a:bodyPr rtlCol="0" anchor="ctr"/>
            <a:lstStyle/>
            <a:p>
              <a:endParaRPr lang="en-CA"/>
            </a:p>
          </p:txBody>
        </p:sp>
        <p:sp>
          <p:nvSpPr>
            <p:cNvPr id="126" name="Freeform: Shape 125">
              <a:extLst>
                <a:ext uri="{FF2B5EF4-FFF2-40B4-BE49-F238E27FC236}">
                  <a16:creationId xmlns:a16="http://schemas.microsoft.com/office/drawing/2014/main" id="{7C01911C-DBC3-D17B-B05A-C94E6C22438A}"/>
                </a:ext>
              </a:extLst>
            </p:cNvPr>
            <p:cNvSpPr/>
            <p:nvPr/>
          </p:nvSpPr>
          <p:spPr>
            <a:xfrm>
              <a:off x="3415994" y="8611820"/>
              <a:ext cx="2384444" cy="552739"/>
            </a:xfrm>
            <a:custGeom>
              <a:avLst/>
              <a:gdLst>
                <a:gd name="connsiteX0" fmla="*/ 409851 w 2384444"/>
                <a:gd name="connsiteY0" fmla="*/ 215107 h 552739"/>
                <a:gd name="connsiteX1" fmla="*/ 444280 w 2384444"/>
                <a:gd name="connsiteY1" fmla="*/ 249485 h 552739"/>
                <a:gd name="connsiteX2" fmla="*/ 409903 w 2384444"/>
                <a:gd name="connsiteY2" fmla="*/ 283914 h 552739"/>
                <a:gd name="connsiteX3" fmla="*/ 375473 w 2384444"/>
                <a:gd name="connsiteY3" fmla="*/ 249537 h 552739"/>
                <a:gd name="connsiteX4" fmla="*/ 375473 w 2384444"/>
                <a:gd name="connsiteY4" fmla="*/ 249511 h 552739"/>
                <a:gd name="connsiteX5" fmla="*/ 409851 w 2384444"/>
                <a:gd name="connsiteY5" fmla="*/ 215107 h 552739"/>
                <a:gd name="connsiteX6" fmla="*/ 1318145 w 2384444"/>
                <a:gd name="connsiteY6" fmla="*/ 483276 h 552739"/>
                <a:gd name="connsiteX7" fmla="*/ 1352523 w 2384444"/>
                <a:gd name="connsiteY7" fmla="*/ 517706 h 552739"/>
                <a:gd name="connsiteX8" fmla="*/ 1318093 w 2384444"/>
                <a:gd name="connsiteY8" fmla="*/ 552084 h 552739"/>
                <a:gd name="connsiteX9" fmla="*/ 1283716 w 2384444"/>
                <a:gd name="connsiteY9" fmla="*/ 517680 h 552739"/>
                <a:gd name="connsiteX10" fmla="*/ 1318119 w 2384444"/>
                <a:gd name="connsiteY10" fmla="*/ 483276 h 552739"/>
                <a:gd name="connsiteX11" fmla="*/ 1318145 w 2384444"/>
                <a:gd name="connsiteY11" fmla="*/ 483276 h 552739"/>
                <a:gd name="connsiteX12" fmla="*/ 2350067 w 2384444"/>
                <a:gd name="connsiteY12" fmla="*/ 0 h 552739"/>
                <a:gd name="connsiteX13" fmla="*/ 2384445 w 2384444"/>
                <a:gd name="connsiteY13" fmla="*/ 34377 h 552739"/>
                <a:gd name="connsiteX14" fmla="*/ 2350067 w 2384444"/>
                <a:gd name="connsiteY14" fmla="*/ 68755 h 552739"/>
                <a:gd name="connsiteX15" fmla="*/ 2315690 w 2384444"/>
                <a:gd name="connsiteY15" fmla="*/ 34377 h 552739"/>
                <a:gd name="connsiteX16" fmla="*/ 2350067 w 2384444"/>
                <a:gd name="connsiteY16" fmla="*/ 0 h 552739"/>
                <a:gd name="connsiteX17" fmla="*/ 34403 w 2384444"/>
                <a:gd name="connsiteY17" fmla="*/ 483985 h 552739"/>
                <a:gd name="connsiteX18" fmla="*/ 68755 w 2384444"/>
                <a:gd name="connsiteY18" fmla="*/ 518389 h 552739"/>
                <a:gd name="connsiteX19" fmla="*/ 34351 w 2384444"/>
                <a:gd name="connsiteY19" fmla="*/ 552740 h 552739"/>
                <a:gd name="connsiteX20" fmla="*/ 0 w 2384444"/>
                <a:gd name="connsiteY20" fmla="*/ 518362 h 552739"/>
                <a:gd name="connsiteX21" fmla="*/ 34377 w 2384444"/>
                <a:gd name="connsiteY21" fmla="*/ 483985 h 552739"/>
                <a:gd name="connsiteX22" fmla="*/ 34403 w 2384444"/>
                <a:gd name="connsiteY22" fmla="*/ 483985 h 552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84444" h="552739">
                  <a:moveTo>
                    <a:pt x="409851" y="215107"/>
                  </a:moveTo>
                  <a:cubicBezTo>
                    <a:pt x="428850" y="215092"/>
                    <a:pt x="444265" y="230485"/>
                    <a:pt x="444280" y="249485"/>
                  </a:cubicBezTo>
                  <a:cubicBezTo>
                    <a:pt x="444296" y="268484"/>
                    <a:pt x="428902" y="283899"/>
                    <a:pt x="409903" y="283914"/>
                  </a:cubicBezTo>
                  <a:cubicBezTo>
                    <a:pt x="390904" y="283930"/>
                    <a:pt x="375489" y="268536"/>
                    <a:pt x="375473" y="249537"/>
                  </a:cubicBezTo>
                  <a:cubicBezTo>
                    <a:pt x="375473" y="249529"/>
                    <a:pt x="375473" y="249519"/>
                    <a:pt x="375473" y="249511"/>
                  </a:cubicBezTo>
                  <a:cubicBezTo>
                    <a:pt x="375473" y="230519"/>
                    <a:pt x="390859" y="215123"/>
                    <a:pt x="409851" y="215107"/>
                  </a:cubicBezTo>
                  <a:moveTo>
                    <a:pt x="1318145" y="483276"/>
                  </a:moveTo>
                  <a:cubicBezTo>
                    <a:pt x="1337145" y="483292"/>
                    <a:pt x="1352539" y="498707"/>
                    <a:pt x="1352523" y="517706"/>
                  </a:cubicBezTo>
                  <a:cubicBezTo>
                    <a:pt x="1352507" y="536706"/>
                    <a:pt x="1337092" y="552099"/>
                    <a:pt x="1318093" y="552084"/>
                  </a:cubicBezTo>
                  <a:cubicBezTo>
                    <a:pt x="1299101" y="552068"/>
                    <a:pt x="1283716" y="536671"/>
                    <a:pt x="1283716" y="517680"/>
                  </a:cubicBezTo>
                  <a:cubicBezTo>
                    <a:pt x="1283716" y="498681"/>
                    <a:pt x="1299120" y="483276"/>
                    <a:pt x="1318119" y="483276"/>
                  </a:cubicBezTo>
                  <a:cubicBezTo>
                    <a:pt x="1318127" y="483276"/>
                    <a:pt x="1318138" y="483276"/>
                    <a:pt x="1318145" y="483276"/>
                  </a:cubicBezTo>
                  <a:close/>
                  <a:moveTo>
                    <a:pt x="2350067" y="0"/>
                  </a:moveTo>
                  <a:cubicBezTo>
                    <a:pt x="2369040" y="0"/>
                    <a:pt x="2384445" y="15391"/>
                    <a:pt x="2384445" y="34377"/>
                  </a:cubicBezTo>
                  <a:cubicBezTo>
                    <a:pt x="2384445" y="53364"/>
                    <a:pt x="2369040" y="68755"/>
                    <a:pt x="2350067" y="68755"/>
                  </a:cubicBezTo>
                  <a:cubicBezTo>
                    <a:pt x="2331068" y="68755"/>
                    <a:pt x="2315690" y="53364"/>
                    <a:pt x="2315690" y="34377"/>
                  </a:cubicBezTo>
                  <a:cubicBezTo>
                    <a:pt x="2315690" y="15391"/>
                    <a:pt x="2331094" y="0"/>
                    <a:pt x="2350067" y="0"/>
                  </a:cubicBezTo>
                  <a:close/>
                  <a:moveTo>
                    <a:pt x="34403" y="483985"/>
                  </a:moveTo>
                  <a:cubicBezTo>
                    <a:pt x="53390" y="484001"/>
                    <a:pt x="68770" y="499402"/>
                    <a:pt x="68755" y="518389"/>
                  </a:cubicBezTo>
                  <a:cubicBezTo>
                    <a:pt x="68739" y="537375"/>
                    <a:pt x="53337" y="552755"/>
                    <a:pt x="34351" y="552740"/>
                  </a:cubicBezTo>
                  <a:cubicBezTo>
                    <a:pt x="15375" y="552724"/>
                    <a:pt x="0" y="537338"/>
                    <a:pt x="0" y="518362"/>
                  </a:cubicBezTo>
                  <a:cubicBezTo>
                    <a:pt x="0" y="499376"/>
                    <a:pt x="15391" y="483985"/>
                    <a:pt x="34377" y="483985"/>
                  </a:cubicBezTo>
                  <a:cubicBezTo>
                    <a:pt x="34385" y="483985"/>
                    <a:pt x="34396" y="483985"/>
                    <a:pt x="34403" y="483985"/>
                  </a:cubicBezTo>
                  <a:close/>
                </a:path>
              </a:pathLst>
            </a:custGeom>
            <a:solidFill>
              <a:schemeClr val="accent1"/>
            </a:solidFill>
            <a:ln w="2617" cap="flat">
              <a:noFill/>
              <a:prstDash val="solid"/>
              <a:miter/>
            </a:ln>
          </p:spPr>
          <p:txBody>
            <a:bodyPr rtlCol="0" anchor="ctr"/>
            <a:lstStyle/>
            <a:p>
              <a:endParaRPr lang="en-CA"/>
            </a:p>
          </p:txBody>
        </p:sp>
      </p:grpSp>
      <p:grpSp>
        <p:nvGrpSpPr>
          <p:cNvPr id="127" name="Group 126">
            <a:extLst>
              <a:ext uri="{FF2B5EF4-FFF2-40B4-BE49-F238E27FC236}">
                <a16:creationId xmlns:a16="http://schemas.microsoft.com/office/drawing/2014/main" id="{4397736B-6740-EC25-D62A-723C8AA35B78}"/>
              </a:ext>
            </a:extLst>
          </p:cNvPr>
          <p:cNvGrpSpPr>
            <a:grpSpLocks noChangeAspect="1"/>
          </p:cNvGrpSpPr>
          <p:nvPr/>
        </p:nvGrpSpPr>
        <p:grpSpPr>
          <a:xfrm>
            <a:off x="7725242" y="4374888"/>
            <a:ext cx="1479344" cy="323800"/>
            <a:chOff x="2975597" y="8565660"/>
            <a:chExt cx="2849909" cy="623787"/>
          </a:xfrm>
        </p:grpSpPr>
        <p:sp>
          <p:nvSpPr>
            <p:cNvPr id="128" name="Freeform: Shape 127">
              <a:extLst>
                <a:ext uri="{FF2B5EF4-FFF2-40B4-BE49-F238E27FC236}">
                  <a16:creationId xmlns:a16="http://schemas.microsoft.com/office/drawing/2014/main" id="{5DCAA9C5-6D92-46B2-E564-745D30980282}"/>
                </a:ext>
              </a:extLst>
            </p:cNvPr>
            <p:cNvSpPr/>
            <p:nvPr/>
          </p:nvSpPr>
          <p:spPr>
            <a:xfrm>
              <a:off x="2975597" y="8565660"/>
              <a:ext cx="2849909" cy="623787"/>
            </a:xfrm>
            <a:custGeom>
              <a:avLst/>
              <a:gdLst>
                <a:gd name="connsiteX0" fmla="*/ 639863 w 2849909"/>
                <a:gd name="connsiteY0" fmla="*/ 32042 h 623787"/>
                <a:gd name="connsiteX1" fmla="*/ 689487 w 2849909"/>
                <a:gd name="connsiteY1" fmla="*/ 81666 h 623787"/>
                <a:gd name="connsiteX2" fmla="*/ 639863 w 2849909"/>
                <a:gd name="connsiteY2" fmla="*/ 131290 h 623787"/>
                <a:gd name="connsiteX3" fmla="*/ 590240 w 2849909"/>
                <a:gd name="connsiteY3" fmla="*/ 81666 h 623787"/>
                <a:gd name="connsiteX4" fmla="*/ 639811 w 2849909"/>
                <a:gd name="connsiteY4" fmla="*/ 32042 h 623787"/>
                <a:gd name="connsiteX5" fmla="*/ 639863 w 2849909"/>
                <a:gd name="connsiteY5" fmla="*/ 32042 h 623787"/>
                <a:gd name="connsiteX6" fmla="*/ 1864665 w 2849909"/>
                <a:gd name="connsiteY6" fmla="*/ 531877 h 623787"/>
                <a:gd name="connsiteX7" fmla="*/ 1817272 w 2849909"/>
                <a:gd name="connsiteY7" fmla="*/ 551322 h 623787"/>
                <a:gd name="connsiteX8" fmla="*/ 1818532 w 2849909"/>
                <a:gd name="connsiteY8" fmla="*/ 563551 h 623787"/>
                <a:gd name="connsiteX9" fmla="*/ 1758542 w 2849909"/>
                <a:gd name="connsiteY9" fmla="*/ 623279 h 623787"/>
                <a:gd name="connsiteX10" fmla="*/ 1699111 w 2849909"/>
                <a:gd name="connsiteY10" fmla="*/ 563780 h 623787"/>
                <a:gd name="connsiteX11" fmla="*/ 1701570 w 2849909"/>
                <a:gd name="connsiteY11" fmla="*/ 546888 h 623787"/>
                <a:gd name="connsiteX12" fmla="*/ 1698736 w 2849909"/>
                <a:gd name="connsiteY12" fmla="*/ 540799 h 623787"/>
                <a:gd name="connsiteX13" fmla="*/ 1553538 w 2849909"/>
                <a:gd name="connsiteY13" fmla="*/ 229567 h 623787"/>
                <a:gd name="connsiteX14" fmla="*/ 1484783 w 2849909"/>
                <a:gd name="connsiteY14" fmla="*/ 377022 h 623787"/>
                <a:gd name="connsiteX15" fmla="*/ 1570989 w 2849909"/>
                <a:gd name="connsiteY15" fmla="*/ 377022 h 623787"/>
                <a:gd name="connsiteX16" fmla="*/ 1613895 w 2849909"/>
                <a:gd name="connsiteY16" fmla="*/ 468633 h 623787"/>
                <a:gd name="connsiteX17" fmla="*/ 1442271 w 2849909"/>
                <a:gd name="connsiteY17" fmla="*/ 468633 h 623787"/>
                <a:gd name="connsiteX18" fmla="*/ 1408629 w 2849909"/>
                <a:gd name="connsiteY18" fmla="*/ 540773 h 623787"/>
                <a:gd name="connsiteX19" fmla="*/ 1390836 w 2849909"/>
                <a:gd name="connsiteY19" fmla="*/ 578851 h 623787"/>
                <a:gd name="connsiteX20" fmla="*/ 1288492 w 2849909"/>
                <a:gd name="connsiteY20" fmla="*/ 578851 h 623787"/>
                <a:gd name="connsiteX21" fmla="*/ 1257159 w 2849909"/>
                <a:gd name="connsiteY21" fmla="*/ 376786 h 623787"/>
                <a:gd name="connsiteX22" fmla="*/ 1226508 w 2849909"/>
                <a:gd name="connsiteY22" fmla="*/ 456247 h 623787"/>
                <a:gd name="connsiteX23" fmla="*/ 1154657 w 2849909"/>
                <a:gd name="connsiteY23" fmla="*/ 531142 h 623787"/>
                <a:gd name="connsiteX24" fmla="*/ 1105033 w 2849909"/>
                <a:gd name="connsiteY24" fmla="*/ 556965 h 623787"/>
                <a:gd name="connsiteX25" fmla="*/ 1105033 w 2849909"/>
                <a:gd name="connsiteY25" fmla="*/ 556965 h 623787"/>
                <a:gd name="connsiteX26" fmla="*/ 1045384 w 2849909"/>
                <a:gd name="connsiteY26" fmla="*/ 573445 h 623787"/>
                <a:gd name="connsiteX27" fmla="*/ 976446 w 2849909"/>
                <a:gd name="connsiteY27" fmla="*/ 578877 h 623787"/>
                <a:gd name="connsiteX28" fmla="*/ 798629 w 2849909"/>
                <a:gd name="connsiteY28" fmla="*/ 578877 h 623787"/>
                <a:gd name="connsiteX29" fmla="*/ 897877 w 2849909"/>
                <a:gd name="connsiteY29" fmla="*/ 488682 h 623787"/>
                <a:gd name="connsiteX30" fmla="*/ 975055 w 2849909"/>
                <a:gd name="connsiteY30" fmla="*/ 488682 h 623787"/>
                <a:gd name="connsiteX31" fmla="*/ 1062284 w 2849909"/>
                <a:gd name="connsiteY31" fmla="*/ 473488 h 623787"/>
                <a:gd name="connsiteX32" fmla="*/ 1094824 w 2849909"/>
                <a:gd name="connsiteY32" fmla="*/ 455880 h 623787"/>
                <a:gd name="connsiteX33" fmla="*/ 1120699 w 2849909"/>
                <a:gd name="connsiteY33" fmla="*/ 433416 h 623787"/>
                <a:gd name="connsiteX34" fmla="*/ 1140302 w 2849909"/>
                <a:gd name="connsiteY34" fmla="*/ 406728 h 623787"/>
                <a:gd name="connsiteX35" fmla="*/ 1154289 w 2849909"/>
                <a:gd name="connsiteY35" fmla="*/ 375893 h 623787"/>
                <a:gd name="connsiteX36" fmla="*/ 1162713 w 2849909"/>
                <a:gd name="connsiteY36" fmla="*/ 341778 h 623787"/>
                <a:gd name="connsiteX37" fmla="*/ 1165337 w 2849909"/>
                <a:gd name="connsiteY37" fmla="*/ 305800 h 623787"/>
                <a:gd name="connsiteX38" fmla="*/ 1153817 w 2849909"/>
                <a:gd name="connsiteY38" fmla="*/ 235498 h 623787"/>
                <a:gd name="connsiteX39" fmla="*/ 1153817 w 2849909"/>
                <a:gd name="connsiteY39" fmla="*/ 235498 h 623787"/>
                <a:gd name="connsiteX40" fmla="*/ 1139646 w 2849909"/>
                <a:gd name="connsiteY40" fmla="*/ 204689 h 623787"/>
                <a:gd name="connsiteX41" fmla="*/ 1119466 w 2849909"/>
                <a:gd name="connsiteY41" fmla="*/ 178211 h 623787"/>
                <a:gd name="connsiteX42" fmla="*/ 1093014 w 2849909"/>
                <a:gd name="connsiteY42" fmla="*/ 155774 h 623787"/>
                <a:gd name="connsiteX43" fmla="*/ 1060342 w 2849909"/>
                <a:gd name="connsiteY43" fmla="*/ 138191 h 623787"/>
                <a:gd name="connsiteX44" fmla="*/ 1021582 w 2849909"/>
                <a:gd name="connsiteY44" fmla="*/ 126829 h 623787"/>
                <a:gd name="connsiteX45" fmla="*/ 974924 w 2849909"/>
                <a:gd name="connsiteY45" fmla="*/ 122997 h 623787"/>
                <a:gd name="connsiteX46" fmla="*/ 897877 w 2849909"/>
                <a:gd name="connsiteY46" fmla="*/ 122997 h 623787"/>
                <a:gd name="connsiteX47" fmla="*/ 897877 w 2849909"/>
                <a:gd name="connsiteY47" fmla="*/ 260349 h 623787"/>
                <a:gd name="connsiteX48" fmla="*/ 885522 w 2849909"/>
                <a:gd name="connsiteY48" fmla="*/ 343495 h 623787"/>
                <a:gd name="connsiteX49" fmla="*/ 808916 w 2849909"/>
                <a:gd name="connsiteY49" fmla="*/ 338577 h 623787"/>
                <a:gd name="connsiteX50" fmla="*/ 529672 w 2849909"/>
                <a:gd name="connsiteY50" fmla="*/ 541639 h 623787"/>
                <a:gd name="connsiteX51" fmla="*/ 497500 w 2849909"/>
                <a:gd name="connsiteY51" fmla="*/ 619256 h 623787"/>
                <a:gd name="connsiteX52" fmla="*/ 419880 w 2849909"/>
                <a:gd name="connsiteY52" fmla="*/ 587083 h 623787"/>
                <a:gd name="connsiteX53" fmla="*/ 417802 w 2849909"/>
                <a:gd name="connsiteY53" fmla="*/ 547517 h 623787"/>
                <a:gd name="connsiteX54" fmla="*/ 414994 w 2849909"/>
                <a:gd name="connsiteY54" fmla="*/ 541455 h 623787"/>
                <a:gd name="connsiteX55" fmla="*/ 269875 w 2849909"/>
                <a:gd name="connsiteY55" fmla="*/ 230249 h 623787"/>
                <a:gd name="connsiteX56" fmla="*/ 201146 w 2849909"/>
                <a:gd name="connsiteY56" fmla="*/ 377704 h 623787"/>
                <a:gd name="connsiteX57" fmla="*/ 287352 w 2849909"/>
                <a:gd name="connsiteY57" fmla="*/ 377704 h 623787"/>
                <a:gd name="connsiteX58" fmla="*/ 330048 w 2849909"/>
                <a:gd name="connsiteY58" fmla="*/ 469289 h 623787"/>
                <a:gd name="connsiteX59" fmla="*/ 158424 w 2849909"/>
                <a:gd name="connsiteY59" fmla="*/ 469289 h 623787"/>
                <a:gd name="connsiteX60" fmla="*/ 124782 w 2849909"/>
                <a:gd name="connsiteY60" fmla="*/ 541455 h 623787"/>
                <a:gd name="connsiteX61" fmla="*/ 107042 w 2849909"/>
                <a:gd name="connsiteY61" fmla="*/ 579507 h 623787"/>
                <a:gd name="connsiteX62" fmla="*/ 0 w 2849909"/>
                <a:gd name="connsiteY62" fmla="*/ 579507 h 623787"/>
                <a:gd name="connsiteX63" fmla="*/ 124782 w 2849909"/>
                <a:gd name="connsiteY63" fmla="*/ 311836 h 623787"/>
                <a:gd name="connsiteX64" fmla="*/ 269875 w 2849909"/>
                <a:gd name="connsiteY64" fmla="*/ 682 h 623787"/>
                <a:gd name="connsiteX65" fmla="*/ 414994 w 2849909"/>
                <a:gd name="connsiteY65" fmla="*/ 311889 h 623787"/>
                <a:gd name="connsiteX66" fmla="*/ 510673 w 2849909"/>
                <a:gd name="connsiteY66" fmla="*/ 517129 h 623787"/>
                <a:gd name="connsiteX67" fmla="*/ 519858 w 2849909"/>
                <a:gd name="connsiteY67" fmla="*/ 525789 h 623787"/>
                <a:gd name="connsiteX68" fmla="*/ 590240 w 2849909"/>
                <a:gd name="connsiteY68" fmla="*/ 474564 h 623787"/>
                <a:gd name="connsiteX69" fmla="*/ 590240 w 2849909"/>
                <a:gd name="connsiteY69" fmla="*/ 193221 h 623787"/>
                <a:gd name="connsiteX70" fmla="*/ 689487 w 2849909"/>
                <a:gd name="connsiteY70" fmla="*/ 173382 h 623787"/>
                <a:gd name="connsiteX71" fmla="*/ 689487 w 2849909"/>
                <a:gd name="connsiteY71" fmla="*/ 402372 h 623787"/>
                <a:gd name="connsiteX72" fmla="*/ 797684 w 2849909"/>
                <a:gd name="connsiteY72" fmla="*/ 323645 h 623787"/>
                <a:gd name="connsiteX73" fmla="*/ 798629 w 2849909"/>
                <a:gd name="connsiteY73" fmla="*/ 265912 h 623787"/>
                <a:gd name="connsiteX74" fmla="*/ 798629 w 2849909"/>
                <a:gd name="connsiteY74" fmla="*/ 31333 h 623787"/>
                <a:gd name="connsiteX75" fmla="*/ 974451 w 2849909"/>
                <a:gd name="connsiteY75" fmla="*/ 31333 h 623787"/>
                <a:gd name="connsiteX76" fmla="*/ 1041894 w 2849909"/>
                <a:gd name="connsiteY76" fmla="*/ 36582 h 623787"/>
                <a:gd name="connsiteX77" fmla="*/ 1101123 w 2849909"/>
                <a:gd name="connsiteY77" fmla="*/ 52721 h 623787"/>
                <a:gd name="connsiteX78" fmla="*/ 1101123 w 2849909"/>
                <a:gd name="connsiteY78" fmla="*/ 52721 h 623787"/>
                <a:gd name="connsiteX79" fmla="*/ 1150983 w 2849909"/>
                <a:gd name="connsiteY79" fmla="*/ 78123 h 623787"/>
                <a:gd name="connsiteX80" fmla="*/ 1192235 w 2849909"/>
                <a:gd name="connsiteY80" fmla="*/ 111634 h 623787"/>
                <a:gd name="connsiteX81" fmla="*/ 1224225 w 2849909"/>
                <a:gd name="connsiteY81" fmla="*/ 152415 h 623787"/>
                <a:gd name="connsiteX82" fmla="*/ 1246872 w 2849909"/>
                <a:gd name="connsiteY82" fmla="*/ 199493 h 623787"/>
                <a:gd name="connsiteX83" fmla="*/ 1246872 w 2849909"/>
                <a:gd name="connsiteY83" fmla="*/ 199493 h 623787"/>
                <a:gd name="connsiteX84" fmla="*/ 1260255 w 2849909"/>
                <a:gd name="connsiteY84" fmla="*/ 250875 h 623787"/>
                <a:gd name="connsiteX85" fmla="*/ 1264638 w 2849909"/>
                <a:gd name="connsiteY85" fmla="*/ 297167 h 623787"/>
                <a:gd name="connsiteX86" fmla="*/ 1264638 w 2849909"/>
                <a:gd name="connsiteY86" fmla="*/ 305039 h 623787"/>
                <a:gd name="connsiteX87" fmla="*/ 1301377 w 2849909"/>
                <a:gd name="connsiteY87" fmla="*/ 536732 h 623787"/>
                <a:gd name="connsiteX88" fmla="*/ 1408524 w 2849909"/>
                <a:gd name="connsiteY88" fmla="*/ 311049 h 623787"/>
                <a:gd name="connsiteX89" fmla="*/ 1553538 w 2849909"/>
                <a:gd name="connsiteY89" fmla="*/ 0 h 623787"/>
                <a:gd name="connsiteX90" fmla="*/ 1698631 w 2849909"/>
                <a:gd name="connsiteY90" fmla="*/ 311206 h 623787"/>
                <a:gd name="connsiteX91" fmla="*/ 1793969 w 2849909"/>
                <a:gd name="connsiteY91" fmla="*/ 515397 h 623787"/>
                <a:gd name="connsiteX92" fmla="*/ 1810685 w 2849909"/>
                <a:gd name="connsiteY92" fmla="*/ 533766 h 623787"/>
                <a:gd name="connsiteX93" fmla="*/ 1864665 w 2849909"/>
                <a:gd name="connsiteY93" fmla="*/ 511880 h 623787"/>
                <a:gd name="connsiteX94" fmla="*/ 1864665 w 2849909"/>
                <a:gd name="connsiteY94" fmla="*/ 22280 h 623787"/>
                <a:gd name="connsiteX95" fmla="*/ 2206444 w 2849909"/>
                <a:gd name="connsiteY95" fmla="*/ 351383 h 623787"/>
                <a:gd name="connsiteX96" fmla="*/ 2206444 w 2849909"/>
                <a:gd name="connsiteY96" fmla="*/ 30625 h 623787"/>
                <a:gd name="connsiteX97" fmla="*/ 2305692 w 2849909"/>
                <a:gd name="connsiteY97" fmla="*/ 30625 h 623787"/>
                <a:gd name="connsiteX98" fmla="*/ 2381401 w 2849909"/>
                <a:gd name="connsiteY98" fmla="*/ 98146 h 623787"/>
                <a:gd name="connsiteX99" fmla="*/ 2381401 w 2849909"/>
                <a:gd name="connsiteY99" fmla="*/ 31333 h 623787"/>
                <a:gd name="connsiteX100" fmla="*/ 2757110 w 2849909"/>
                <a:gd name="connsiteY100" fmla="*/ 31333 h 623787"/>
                <a:gd name="connsiteX101" fmla="*/ 2839668 w 2849909"/>
                <a:gd name="connsiteY101" fmla="*/ 47181 h 623787"/>
                <a:gd name="connsiteX102" fmla="*/ 2823818 w 2849909"/>
                <a:gd name="connsiteY102" fmla="*/ 129734 h 623787"/>
                <a:gd name="connsiteX103" fmla="*/ 2748791 w 2849909"/>
                <a:gd name="connsiteY103" fmla="*/ 122918 h 623787"/>
                <a:gd name="connsiteX104" fmla="*/ 2640752 w 2849909"/>
                <a:gd name="connsiteY104" fmla="*/ 122918 h 623787"/>
                <a:gd name="connsiteX105" fmla="*/ 2640752 w 2849909"/>
                <a:gd name="connsiteY105" fmla="*/ 578851 h 623787"/>
                <a:gd name="connsiteX106" fmla="*/ 2541478 w 2849909"/>
                <a:gd name="connsiteY106" fmla="*/ 578851 h 623787"/>
                <a:gd name="connsiteX107" fmla="*/ 2541478 w 2849909"/>
                <a:gd name="connsiteY107" fmla="*/ 122918 h 623787"/>
                <a:gd name="connsiteX108" fmla="*/ 2381401 w 2849909"/>
                <a:gd name="connsiteY108" fmla="*/ 122918 h 623787"/>
                <a:gd name="connsiteX109" fmla="*/ 2305692 w 2849909"/>
                <a:gd name="connsiteY109" fmla="*/ 56158 h 623787"/>
                <a:gd name="connsiteX110" fmla="*/ 2305692 w 2849909"/>
                <a:gd name="connsiteY110" fmla="*/ 588586 h 623787"/>
                <a:gd name="connsiteX111" fmla="*/ 1963913 w 2849909"/>
                <a:gd name="connsiteY111" fmla="*/ 258591 h 623787"/>
                <a:gd name="connsiteX112" fmla="*/ 1963913 w 2849909"/>
                <a:gd name="connsiteY112" fmla="*/ 497395 h 623787"/>
                <a:gd name="connsiteX113" fmla="*/ 1934837 w 2849909"/>
                <a:gd name="connsiteY113" fmla="*/ 507524 h 623787"/>
                <a:gd name="connsiteX114" fmla="*/ 1934837 w 2849909"/>
                <a:gd name="connsiteY114" fmla="*/ 507524 h 623787"/>
                <a:gd name="connsiteX115" fmla="*/ 1930822 w 2849909"/>
                <a:gd name="connsiteY115" fmla="*/ 508915 h 623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2849909" h="623787">
                  <a:moveTo>
                    <a:pt x="639863" y="32042"/>
                  </a:moveTo>
                  <a:cubicBezTo>
                    <a:pt x="667271" y="32042"/>
                    <a:pt x="689487" y="54259"/>
                    <a:pt x="689487" y="81666"/>
                  </a:cubicBezTo>
                  <a:cubicBezTo>
                    <a:pt x="689487" y="109073"/>
                    <a:pt x="667271" y="131290"/>
                    <a:pt x="639863" y="131290"/>
                  </a:cubicBezTo>
                  <a:cubicBezTo>
                    <a:pt x="612456" y="131290"/>
                    <a:pt x="590240" y="109073"/>
                    <a:pt x="590240" y="81666"/>
                  </a:cubicBezTo>
                  <a:cubicBezTo>
                    <a:pt x="590224" y="54274"/>
                    <a:pt x="612419" y="32056"/>
                    <a:pt x="639811" y="32042"/>
                  </a:cubicBezTo>
                  <a:cubicBezTo>
                    <a:pt x="639829" y="32042"/>
                    <a:pt x="639845" y="32042"/>
                    <a:pt x="639863" y="32042"/>
                  </a:cubicBezTo>
                  <a:moveTo>
                    <a:pt x="1864665" y="531877"/>
                  </a:moveTo>
                  <a:lnTo>
                    <a:pt x="1817272" y="551322"/>
                  </a:lnTo>
                  <a:cubicBezTo>
                    <a:pt x="1818133" y="555340"/>
                    <a:pt x="1818555" y="559442"/>
                    <a:pt x="1818532" y="563551"/>
                  </a:cubicBezTo>
                  <a:cubicBezTo>
                    <a:pt x="1818301" y="596543"/>
                    <a:pt x="1791536" y="623192"/>
                    <a:pt x="1758542" y="623279"/>
                  </a:cubicBezTo>
                  <a:cubicBezTo>
                    <a:pt x="1725700" y="623260"/>
                    <a:pt x="1699093" y="596622"/>
                    <a:pt x="1699111" y="563780"/>
                  </a:cubicBezTo>
                  <a:cubicBezTo>
                    <a:pt x="1699114" y="558061"/>
                    <a:pt x="1699943" y="552372"/>
                    <a:pt x="1701570" y="546888"/>
                  </a:cubicBezTo>
                  <a:lnTo>
                    <a:pt x="1698736" y="540799"/>
                  </a:lnTo>
                  <a:lnTo>
                    <a:pt x="1553538" y="229567"/>
                  </a:lnTo>
                  <a:lnTo>
                    <a:pt x="1484783" y="377022"/>
                  </a:lnTo>
                  <a:lnTo>
                    <a:pt x="1570989" y="377022"/>
                  </a:lnTo>
                  <a:lnTo>
                    <a:pt x="1613895" y="468633"/>
                  </a:lnTo>
                  <a:lnTo>
                    <a:pt x="1442271" y="468633"/>
                  </a:lnTo>
                  <a:lnTo>
                    <a:pt x="1408629" y="540773"/>
                  </a:lnTo>
                  <a:lnTo>
                    <a:pt x="1390836" y="578851"/>
                  </a:lnTo>
                  <a:lnTo>
                    <a:pt x="1288492" y="578851"/>
                  </a:lnTo>
                  <a:lnTo>
                    <a:pt x="1257159" y="376786"/>
                  </a:lnTo>
                  <a:cubicBezTo>
                    <a:pt x="1251464" y="401191"/>
                    <a:pt x="1234879" y="442391"/>
                    <a:pt x="1226508" y="456247"/>
                  </a:cubicBezTo>
                  <a:cubicBezTo>
                    <a:pt x="1208521" y="486318"/>
                    <a:pt x="1183956" y="511925"/>
                    <a:pt x="1154657" y="531142"/>
                  </a:cubicBezTo>
                  <a:cubicBezTo>
                    <a:pt x="1139011" y="541371"/>
                    <a:pt x="1122387" y="550021"/>
                    <a:pt x="1105033" y="556965"/>
                  </a:cubicBezTo>
                  <a:lnTo>
                    <a:pt x="1105033" y="556965"/>
                  </a:lnTo>
                  <a:cubicBezTo>
                    <a:pt x="1085805" y="564598"/>
                    <a:pt x="1065803" y="570125"/>
                    <a:pt x="1045384" y="573445"/>
                  </a:cubicBezTo>
                  <a:cubicBezTo>
                    <a:pt x="1022595" y="577174"/>
                    <a:pt x="999536" y="578990"/>
                    <a:pt x="976446" y="578877"/>
                  </a:cubicBezTo>
                  <a:lnTo>
                    <a:pt x="798629" y="578877"/>
                  </a:lnTo>
                  <a:lnTo>
                    <a:pt x="897877" y="488682"/>
                  </a:lnTo>
                  <a:lnTo>
                    <a:pt x="975055" y="488682"/>
                  </a:lnTo>
                  <a:cubicBezTo>
                    <a:pt x="1009222" y="488682"/>
                    <a:pt x="1038299" y="483618"/>
                    <a:pt x="1062284" y="473488"/>
                  </a:cubicBezTo>
                  <a:cubicBezTo>
                    <a:pt x="1073705" y="468746"/>
                    <a:pt x="1084608" y="462844"/>
                    <a:pt x="1094824" y="455880"/>
                  </a:cubicBezTo>
                  <a:cubicBezTo>
                    <a:pt x="1104282" y="449408"/>
                    <a:pt x="1112963" y="441871"/>
                    <a:pt x="1120699" y="433416"/>
                  </a:cubicBezTo>
                  <a:cubicBezTo>
                    <a:pt x="1128160" y="425239"/>
                    <a:pt x="1134731" y="416293"/>
                    <a:pt x="1140302" y="406728"/>
                  </a:cubicBezTo>
                  <a:cubicBezTo>
                    <a:pt x="1146005" y="396955"/>
                    <a:pt x="1150691" y="386621"/>
                    <a:pt x="1154289" y="375893"/>
                  </a:cubicBezTo>
                  <a:cubicBezTo>
                    <a:pt x="1158042" y="364777"/>
                    <a:pt x="1160860" y="353364"/>
                    <a:pt x="1162713" y="341778"/>
                  </a:cubicBezTo>
                  <a:cubicBezTo>
                    <a:pt x="1164539" y="329875"/>
                    <a:pt x="1165416" y="317843"/>
                    <a:pt x="1165337" y="305800"/>
                  </a:cubicBezTo>
                  <a:cubicBezTo>
                    <a:pt x="1165419" y="281889"/>
                    <a:pt x="1161524" y="258131"/>
                    <a:pt x="1153817" y="235498"/>
                  </a:cubicBezTo>
                  <a:lnTo>
                    <a:pt x="1153817" y="235498"/>
                  </a:lnTo>
                  <a:cubicBezTo>
                    <a:pt x="1150198" y="224757"/>
                    <a:pt x="1145448" y="214428"/>
                    <a:pt x="1139646" y="204689"/>
                  </a:cubicBezTo>
                  <a:cubicBezTo>
                    <a:pt x="1133912" y="195150"/>
                    <a:pt x="1127144" y="186270"/>
                    <a:pt x="1119466" y="178211"/>
                  </a:cubicBezTo>
                  <a:cubicBezTo>
                    <a:pt x="1111475" y="169811"/>
                    <a:pt x="1102605" y="162287"/>
                    <a:pt x="1093014" y="155774"/>
                  </a:cubicBezTo>
                  <a:cubicBezTo>
                    <a:pt x="1082716" y="148875"/>
                    <a:pt x="1071773" y="142986"/>
                    <a:pt x="1060342" y="138191"/>
                  </a:cubicBezTo>
                  <a:cubicBezTo>
                    <a:pt x="1047890" y="132956"/>
                    <a:pt x="1034890" y="129143"/>
                    <a:pt x="1021582" y="126829"/>
                  </a:cubicBezTo>
                  <a:cubicBezTo>
                    <a:pt x="1006173" y="124170"/>
                    <a:pt x="990559" y="122887"/>
                    <a:pt x="974924" y="122997"/>
                  </a:cubicBezTo>
                  <a:lnTo>
                    <a:pt x="897877" y="122997"/>
                  </a:lnTo>
                  <a:lnTo>
                    <a:pt x="897877" y="260349"/>
                  </a:lnTo>
                  <a:cubicBezTo>
                    <a:pt x="917425" y="286720"/>
                    <a:pt x="911893" y="323947"/>
                    <a:pt x="885522" y="343495"/>
                  </a:cubicBezTo>
                  <a:cubicBezTo>
                    <a:pt x="862208" y="360775"/>
                    <a:pt x="829828" y="358697"/>
                    <a:pt x="808916" y="338577"/>
                  </a:cubicBezTo>
                  <a:lnTo>
                    <a:pt x="529672" y="541639"/>
                  </a:lnTo>
                  <a:cubicBezTo>
                    <a:pt x="542222" y="571957"/>
                    <a:pt x="527817" y="606707"/>
                    <a:pt x="497500" y="619256"/>
                  </a:cubicBezTo>
                  <a:cubicBezTo>
                    <a:pt x="467179" y="631805"/>
                    <a:pt x="432429" y="617400"/>
                    <a:pt x="419880" y="587083"/>
                  </a:cubicBezTo>
                  <a:cubicBezTo>
                    <a:pt x="414682" y="574521"/>
                    <a:pt x="413947" y="560555"/>
                    <a:pt x="417802" y="547517"/>
                  </a:cubicBezTo>
                  <a:lnTo>
                    <a:pt x="414994" y="541455"/>
                  </a:lnTo>
                  <a:lnTo>
                    <a:pt x="269875" y="230249"/>
                  </a:lnTo>
                  <a:lnTo>
                    <a:pt x="201146" y="377704"/>
                  </a:lnTo>
                  <a:lnTo>
                    <a:pt x="287352" y="377704"/>
                  </a:lnTo>
                  <a:lnTo>
                    <a:pt x="330048" y="469289"/>
                  </a:lnTo>
                  <a:lnTo>
                    <a:pt x="158424" y="469289"/>
                  </a:lnTo>
                  <a:lnTo>
                    <a:pt x="124782" y="541455"/>
                  </a:lnTo>
                  <a:lnTo>
                    <a:pt x="107042" y="579507"/>
                  </a:lnTo>
                  <a:lnTo>
                    <a:pt x="0" y="579507"/>
                  </a:lnTo>
                  <a:lnTo>
                    <a:pt x="124782" y="311836"/>
                  </a:lnTo>
                  <a:lnTo>
                    <a:pt x="269875" y="682"/>
                  </a:lnTo>
                  <a:lnTo>
                    <a:pt x="414994" y="311889"/>
                  </a:lnTo>
                  <a:lnTo>
                    <a:pt x="510673" y="517129"/>
                  </a:lnTo>
                  <a:cubicBezTo>
                    <a:pt x="514037" y="519677"/>
                    <a:pt x="517118" y="522579"/>
                    <a:pt x="519858" y="525789"/>
                  </a:cubicBezTo>
                  <a:lnTo>
                    <a:pt x="590240" y="474564"/>
                  </a:lnTo>
                  <a:lnTo>
                    <a:pt x="590240" y="193221"/>
                  </a:lnTo>
                  <a:lnTo>
                    <a:pt x="689487" y="173382"/>
                  </a:lnTo>
                  <a:lnTo>
                    <a:pt x="689487" y="402372"/>
                  </a:lnTo>
                  <a:lnTo>
                    <a:pt x="797684" y="323645"/>
                  </a:lnTo>
                  <a:cubicBezTo>
                    <a:pt x="788009" y="305530"/>
                    <a:pt x="788365" y="283702"/>
                    <a:pt x="798629" y="265912"/>
                  </a:cubicBezTo>
                  <a:lnTo>
                    <a:pt x="798629" y="31333"/>
                  </a:lnTo>
                  <a:lnTo>
                    <a:pt x="974451" y="31333"/>
                  </a:lnTo>
                  <a:cubicBezTo>
                    <a:pt x="997038" y="31201"/>
                    <a:pt x="1019599" y="32956"/>
                    <a:pt x="1041894" y="36582"/>
                  </a:cubicBezTo>
                  <a:cubicBezTo>
                    <a:pt x="1062148" y="39871"/>
                    <a:pt x="1082000" y="45280"/>
                    <a:pt x="1101123" y="52721"/>
                  </a:cubicBezTo>
                  <a:lnTo>
                    <a:pt x="1101123" y="52721"/>
                  </a:lnTo>
                  <a:cubicBezTo>
                    <a:pt x="1118532" y="59542"/>
                    <a:pt x="1135232" y="68050"/>
                    <a:pt x="1150983" y="78123"/>
                  </a:cubicBezTo>
                  <a:cubicBezTo>
                    <a:pt x="1165943" y="87715"/>
                    <a:pt x="1179781" y="98957"/>
                    <a:pt x="1192235" y="111634"/>
                  </a:cubicBezTo>
                  <a:cubicBezTo>
                    <a:pt x="1204370" y="124005"/>
                    <a:pt x="1215098" y="137682"/>
                    <a:pt x="1224225" y="152415"/>
                  </a:cubicBezTo>
                  <a:cubicBezTo>
                    <a:pt x="1233423" y="167260"/>
                    <a:pt x="1241015" y="183042"/>
                    <a:pt x="1246872" y="199493"/>
                  </a:cubicBezTo>
                  <a:lnTo>
                    <a:pt x="1246872" y="199493"/>
                  </a:lnTo>
                  <a:cubicBezTo>
                    <a:pt x="1252850" y="216189"/>
                    <a:pt x="1257327" y="233385"/>
                    <a:pt x="1260255" y="250875"/>
                  </a:cubicBezTo>
                  <a:cubicBezTo>
                    <a:pt x="1263228" y="266125"/>
                    <a:pt x="1264698" y="281629"/>
                    <a:pt x="1264638" y="297167"/>
                  </a:cubicBezTo>
                  <a:cubicBezTo>
                    <a:pt x="1264638" y="305039"/>
                    <a:pt x="1264638" y="303622"/>
                    <a:pt x="1264638" y="305039"/>
                  </a:cubicBezTo>
                  <a:lnTo>
                    <a:pt x="1301377" y="536732"/>
                  </a:lnTo>
                  <a:lnTo>
                    <a:pt x="1408524" y="311049"/>
                  </a:lnTo>
                  <a:lnTo>
                    <a:pt x="1553538" y="0"/>
                  </a:lnTo>
                  <a:lnTo>
                    <a:pt x="1698631" y="311206"/>
                  </a:lnTo>
                  <a:lnTo>
                    <a:pt x="1793969" y="515397"/>
                  </a:lnTo>
                  <a:cubicBezTo>
                    <a:pt x="1801553" y="521170"/>
                    <a:pt x="1803967" y="523270"/>
                    <a:pt x="1810685" y="533766"/>
                  </a:cubicBezTo>
                  <a:lnTo>
                    <a:pt x="1864665" y="511880"/>
                  </a:lnTo>
                  <a:lnTo>
                    <a:pt x="1864665" y="22280"/>
                  </a:lnTo>
                  <a:lnTo>
                    <a:pt x="2206444" y="351383"/>
                  </a:lnTo>
                  <a:lnTo>
                    <a:pt x="2206444" y="30625"/>
                  </a:lnTo>
                  <a:lnTo>
                    <a:pt x="2305692" y="30625"/>
                  </a:lnTo>
                  <a:lnTo>
                    <a:pt x="2381401" y="98146"/>
                  </a:lnTo>
                  <a:lnTo>
                    <a:pt x="2381401" y="31333"/>
                  </a:lnTo>
                  <a:lnTo>
                    <a:pt x="2757110" y="31333"/>
                  </a:lnTo>
                  <a:cubicBezTo>
                    <a:pt x="2784271" y="12914"/>
                    <a:pt x="2821246" y="20009"/>
                    <a:pt x="2839668" y="47181"/>
                  </a:cubicBezTo>
                  <a:cubicBezTo>
                    <a:pt x="2858090" y="74354"/>
                    <a:pt x="2850979" y="111314"/>
                    <a:pt x="2823818" y="129734"/>
                  </a:cubicBezTo>
                  <a:cubicBezTo>
                    <a:pt x="2800384" y="145621"/>
                    <a:pt x="2768972" y="142771"/>
                    <a:pt x="2748791" y="122918"/>
                  </a:cubicBezTo>
                  <a:lnTo>
                    <a:pt x="2640752" y="122918"/>
                  </a:lnTo>
                  <a:lnTo>
                    <a:pt x="2640752" y="578851"/>
                  </a:lnTo>
                  <a:lnTo>
                    <a:pt x="2541478" y="578851"/>
                  </a:lnTo>
                  <a:lnTo>
                    <a:pt x="2541478" y="122918"/>
                  </a:lnTo>
                  <a:lnTo>
                    <a:pt x="2381401" y="122918"/>
                  </a:lnTo>
                  <a:lnTo>
                    <a:pt x="2305692" y="56158"/>
                  </a:lnTo>
                  <a:lnTo>
                    <a:pt x="2305692" y="588586"/>
                  </a:lnTo>
                  <a:lnTo>
                    <a:pt x="1963913" y="258591"/>
                  </a:lnTo>
                  <a:lnTo>
                    <a:pt x="1963913" y="497395"/>
                  </a:lnTo>
                  <a:lnTo>
                    <a:pt x="1934837" y="507524"/>
                  </a:lnTo>
                  <a:lnTo>
                    <a:pt x="1934837" y="507524"/>
                  </a:lnTo>
                  <a:lnTo>
                    <a:pt x="1930822" y="508915"/>
                  </a:lnTo>
                </a:path>
              </a:pathLst>
            </a:custGeom>
            <a:solidFill>
              <a:schemeClr val="bg1">
                <a:lumMod val="95000"/>
              </a:schemeClr>
            </a:solidFill>
            <a:ln w="2617" cap="flat">
              <a:noFill/>
              <a:prstDash val="solid"/>
              <a:miter/>
            </a:ln>
          </p:spPr>
          <p:txBody>
            <a:bodyPr rtlCol="0" anchor="ctr"/>
            <a:lstStyle/>
            <a:p>
              <a:endParaRPr lang="en-CA"/>
            </a:p>
          </p:txBody>
        </p:sp>
        <p:sp>
          <p:nvSpPr>
            <p:cNvPr id="129" name="Freeform: Shape 128">
              <a:extLst>
                <a:ext uri="{FF2B5EF4-FFF2-40B4-BE49-F238E27FC236}">
                  <a16:creationId xmlns:a16="http://schemas.microsoft.com/office/drawing/2014/main" id="{03FB0E43-464A-E3D0-6EA9-F0A34F6B51D5}"/>
                </a:ext>
              </a:extLst>
            </p:cNvPr>
            <p:cNvSpPr/>
            <p:nvPr/>
          </p:nvSpPr>
          <p:spPr>
            <a:xfrm>
              <a:off x="3415994" y="8611820"/>
              <a:ext cx="2384444" cy="552739"/>
            </a:xfrm>
            <a:custGeom>
              <a:avLst/>
              <a:gdLst>
                <a:gd name="connsiteX0" fmla="*/ 409851 w 2384444"/>
                <a:gd name="connsiteY0" fmla="*/ 215107 h 552739"/>
                <a:gd name="connsiteX1" fmla="*/ 444280 w 2384444"/>
                <a:gd name="connsiteY1" fmla="*/ 249485 h 552739"/>
                <a:gd name="connsiteX2" fmla="*/ 409903 w 2384444"/>
                <a:gd name="connsiteY2" fmla="*/ 283914 h 552739"/>
                <a:gd name="connsiteX3" fmla="*/ 375473 w 2384444"/>
                <a:gd name="connsiteY3" fmla="*/ 249537 h 552739"/>
                <a:gd name="connsiteX4" fmla="*/ 375473 w 2384444"/>
                <a:gd name="connsiteY4" fmla="*/ 249511 h 552739"/>
                <a:gd name="connsiteX5" fmla="*/ 409851 w 2384444"/>
                <a:gd name="connsiteY5" fmla="*/ 215107 h 552739"/>
                <a:gd name="connsiteX6" fmla="*/ 1318145 w 2384444"/>
                <a:gd name="connsiteY6" fmla="*/ 483276 h 552739"/>
                <a:gd name="connsiteX7" fmla="*/ 1352523 w 2384444"/>
                <a:gd name="connsiteY7" fmla="*/ 517706 h 552739"/>
                <a:gd name="connsiteX8" fmla="*/ 1318093 w 2384444"/>
                <a:gd name="connsiteY8" fmla="*/ 552084 h 552739"/>
                <a:gd name="connsiteX9" fmla="*/ 1283716 w 2384444"/>
                <a:gd name="connsiteY9" fmla="*/ 517680 h 552739"/>
                <a:gd name="connsiteX10" fmla="*/ 1318119 w 2384444"/>
                <a:gd name="connsiteY10" fmla="*/ 483276 h 552739"/>
                <a:gd name="connsiteX11" fmla="*/ 1318145 w 2384444"/>
                <a:gd name="connsiteY11" fmla="*/ 483276 h 552739"/>
                <a:gd name="connsiteX12" fmla="*/ 2350067 w 2384444"/>
                <a:gd name="connsiteY12" fmla="*/ 0 h 552739"/>
                <a:gd name="connsiteX13" fmla="*/ 2384445 w 2384444"/>
                <a:gd name="connsiteY13" fmla="*/ 34377 h 552739"/>
                <a:gd name="connsiteX14" fmla="*/ 2350067 w 2384444"/>
                <a:gd name="connsiteY14" fmla="*/ 68755 h 552739"/>
                <a:gd name="connsiteX15" fmla="*/ 2315690 w 2384444"/>
                <a:gd name="connsiteY15" fmla="*/ 34377 h 552739"/>
                <a:gd name="connsiteX16" fmla="*/ 2350067 w 2384444"/>
                <a:gd name="connsiteY16" fmla="*/ 0 h 552739"/>
                <a:gd name="connsiteX17" fmla="*/ 34403 w 2384444"/>
                <a:gd name="connsiteY17" fmla="*/ 483985 h 552739"/>
                <a:gd name="connsiteX18" fmla="*/ 68755 w 2384444"/>
                <a:gd name="connsiteY18" fmla="*/ 518389 h 552739"/>
                <a:gd name="connsiteX19" fmla="*/ 34351 w 2384444"/>
                <a:gd name="connsiteY19" fmla="*/ 552740 h 552739"/>
                <a:gd name="connsiteX20" fmla="*/ 0 w 2384444"/>
                <a:gd name="connsiteY20" fmla="*/ 518362 h 552739"/>
                <a:gd name="connsiteX21" fmla="*/ 34377 w 2384444"/>
                <a:gd name="connsiteY21" fmla="*/ 483985 h 552739"/>
                <a:gd name="connsiteX22" fmla="*/ 34403 w 2384444"/>
                <a:gd name="connsiteY22" fmla="*/ 483985 h 552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84444" h="552739">
                  <a:moveTo>
                    <a:pt x="409851" y="215107"/>
                  </a:moveTo>
                  <a:cubicBezTo>
                    <a:pt x="428850" y="215092"/>
                    <a:pt x="444265" y="230485"/>
                    <a:pt x="444280" y="249485"/>
                  </a:cubicBezTo>
                  <a:cubicBezTo>
                    <a:pt x="444296" y="268484"/>
                    <a:pt x="428902" y="283899"/>
                    <a:pt x="409903" y="283914"/>
                  </a:cubicBezTo>
                  <a:cubicBezTo>
                    <a:pt x="390904" y="283930"/>
                    <a:pt x="375489" y="268536"/>
                    <a:pt x="375473" y="249537"/>
                  </a:cubicBezTo>
                  <a:cubicBezTo>
                    <a:pt x="375473" y="249529"/>
                    <a:pt x="375473" y="249519"/>
                    <a:pt x="375473" y="249511"/>
                  </a:cubicBezTo>
                  <a:cubicBezTo>
                    <a:pt x="375473" y="230519"/>
                    <a:pt x="390859" y="215123"/>
                    <a:pt x="409851" y="215107"/>
                  </a:cubicBezTo>
                  <a:moveTo>
                    <a:pt x="1318145" y="483276"/>
                  </a:moveTo>
                  <a:cubicBezTo>
                    <a:pt x="1337145" y="483292"/>
                    <a:pt x="1352539" y="498707"/>
                    <a:pt x="1352523" y="517706"/>
                  </a:cubicBezTo>
                  <a:cubicBezTo>
                    <a:pt x="1352507" y="536706"/>
                    <a:pt x="1337092" y="552099"/>
                    <a:pt x="1318093" y="552084"/>
                  </a:cubicBezTo>
                  <a:cubicBezTo>
                    <a:pt x="1299101" y="552068"/>
                    <a:pt x="1283716" y="536671"/>
                    <a:pt x="1283716" y="517680"/>
                  </a:cubicBezTo>
                  <a:cubicBezTo>
                    <a:pt x="1283716" y="498681"/>
                    <a:pt x="1299120" y="483276"/>
                    <a:pt x="1318119" y="483276"/>
                  </a:cubicBezTo>
                  <a:cubicBezTo>
                    <a:pt x="1318127" y="483276"/>
                    <a:pt x="1318138" y="483276"/>
                    <a:pt x="1318145" y="483276"/>
                  </a:cubicBezTo>
                  <a:close/>
                  <a:moveTo>
                    <a:pt x="2350067" y="0"/>
                  </a:moveTo>
                  <a:cubicBezTo>
                    <a:pt x="2369040" y="0"/>
                    <a:pt x="2384445" y="15391"/>
                    <a:pt x="2384445" y="34377"/>
                  </a:cubicBezTo>
                  <a:cubicBezTo>
                    <a:pt x="2384445" y="53364"/>
                    <a:pt x="2369040" y="68755"/>
                    <a:pt x="2350067" y="68755"/>
                  </a:cubicBezTo>
                  <a:cubicBezTo>
                    <a:pt x="2331068" y="68755"/>
                    <a:pt x="2315690" y="53364"/>
                    <a:pt x="2315690" y="34377"/>
                  </a:cubicBezTo>
                  <a:cubicBezTo>
                    <a:pt x="2315690" y="15391"/>
                    <a:pt x="2331094" y="0"/>
                    <a:pt x="2350067" y="0"/>
                  </a:cubicBezTo>
                  <a:close/>
                  <a:moveTo>
                    <a:pt x="34403" y="483985"/>
                  </a:moveTo>
                  <a:cubicBezTo>
                    <a:pt x="53390" y="484001"/>
                    <a:pt x="68770" y="499402"/>
                    <a:pt x="68755" y="518389"/>
                  </a:cubicBezTo>
                  <a:cubicBezTo>
                    <a:pt x="68739" y="537375"/>
                    <a:pt x="53337" y="552755"/>
                    <a:pt x="34351" y="552740"/>
                  </a:cubicBezTo>
                  <a:cubicBezTo>
                    <a:pt x="15375" y="552724"/>
                    <a:pt x="0" y="537338"/>
                    <a:pt x="0" y="518362"/>
                  </a:cubicBezTo>
                  <a:cubicBezTo>
                    <a:pt x="0" y="499376"/>
                    <a:pt x="15391" y="483985"/>
                    <a:pt x="34377" y="483985"/>
                  </a:cubicBezTo>
                  <a:cubicBezTo>
                    <a:pt x="34385" y="483985"/>
                    <a:pt x="34396" y="483985"/>
                    <a:pt x="34403" y="483985"/>
                  </a:cubicBezTo>
                  <a:close/>
                </a:path>
              </a:pathLst>
            </a:custGeom>
            <a:solidFill>
              <a:schemeClr val="accent1"/>
            </a:solidFill>
            <a:ln w="2617" cap="flat">
              <a:noFill/>
              <a:prstDash val="solid"/>
              <a:miter/>
            </a:ln>
          </p:spPr>
          <p:txBody>
            <a:bodyPr rtlCol="0" anchor="ctr"/>
            <a:lstStyle/>
            <a:p>
              <a:endParaRPr lang="en-CA"/>
            </a:p>
          </p:txBody>
        </p:sp>
      </p:grpSp>
      <p:grpSp>
        <p:nvGrpSpPr>
          <p:cNvPr id="130" name="Group 129">
            <a:extLst>
              <a:ext uri="{FF2B5EF4-FFF2-40B4-BE49-F238E27FC236}">
                <a16:creationId xmlns:a16="http://schemas.microsoft.com/office/drawing/2014/main" id="{9B5E209D-A82A-0EF0-95C1-DB5BF118D991}"/>
              </a:ext>
            </a:extLst>
          </p:cNvPr>
          <p:cNvGrpSpPr>
            <a:grpSpLocks noChangeAspect="1"/>
          </p:cNvGrpSpPr>
          <p:nvPr/>
        </p:nvGrpSpPr>
        <p:grpSpPr>
          <a:xfrm>
            <a:off x="10024670" y="4374888"/>
            <a:ext cx="1479344" cy="323800"/>
            <a:chOff x="2975597" y="8565660"/>
            <a:chExt cx="2849909" cy="623787"/>
          </a:xfrm>
        </p:grpSpPr>
        <p:sp>
          <p:nvSpPr>
            <p:cNvPr id="131" name="Freeform: Shape 130">
              <a:extLst>
                <a:ext uri="{FF2B5EF4-FFF2-40B4-BE49-F238E27FC236}">
                  <a16:creationId xmlns:a16="http://schemas.microsoft.com/office/drawing/2014/main" id="{81D2C810-E2CD-F4B0-76A9-E07412FFD97E}"/>
                </a:ext>
              </a:extLst>
            </p:cNvPr>
            <p:cNvSpPr/>
            <p:nvPr/>
          </p:nvSpPr>
          <p:spPr>
            <a:xfrm>
              <a:off x="2975597" y="8565660"/>
              <a:ext cx="2849909" cy="623787"/>
            </a:xfrm>
            <a:custGeom>
              <a:avLst/>
              <a:gdLst>
                <a:gd name="connsiteX0" fmla="*/ 639863 w 2849909"/>
                <a:gd name="connsiteY0" fmla="*/ 32042 h 623787"/>
                <a:gd name="connsiteX1" fmla="*/ 689487 w 2849909"/>
                <a:gd name="connsiteY1" fmla="*/ 81666 h 623787"/>
                <a:gd name="connsiteX2" fmla="*/ 639863 w 2849909"/>
                <a:gd name="connsiteY2" fmla="*/ 131290 h 623787"/>
                <a:gd name="connsiteX3" fmla="*/ 590240 w 2849909"/>
                <a:gd name="connsiteY3" fmla="*/ 81666 h 623787"/>
                <a:gd name="connsiteX4" fmla="*/ 639811 w 2849909"/>
                <a:gd name="connsiteY4" fmla="*/ 32042 h 623787"/>
                <a:gd name="connsiteX5" fmla="*/ 639863 w 2849909"/>
                <a:gd name="connsiteY5" fmla="*/ 32042 h 623787"/>
                <a:gd name="connsiteX6" fmla="*/ 1864665 w 2849909"/>
                <a:gd name="connsiteY6" fmla="*/ 531877 h 623787"/>
                <a:gd name="connsiteX7" fmla="*/ 1817272 w 2849909"/>
                <a:gd name="connsiteY7" fmla="*/ 551322 h 623787"/>
                <a:gd name="connsiteX8" fmla="*/ 1818532 w 2849909"/>
                <a:gd name="connsiteY8" fmla="*/ 563551 h 623787"/>
                <a:gd name="connsiteX9" fmla="*/ 1758542 w 2849909"/>
                <a:gd name="connsiteY9" fmla="*/ 623279 h 623787"/>
                <a:gd name="connsiteX10" fmla="*/ 1699111 w 2849909"/>
                <a:gd name="connsiteY10" fmla="*/ 563780 h 623787"/>
                <a:gd name="connsiteX11" fmla="*/ 1701570 w 2849909"/>
                <a:gd name="connsiteY11" fmla="*/ 546888 h 623787"/>
                <a:gd name="connsiteX12" fmla="*/ 1698736 w 2849909"/>
                <a:gd name="connsiteY12" fmla="*/ 540799 h 623787"/>
                <a:gd name="connsiteX13" fmla="*/ 1553538 w 2849909"/>
                <a:gd name="connsiteY13" fmla="*/ 229567 h 623787"/>
                <a:gd name="connsiteX14" fmla="*/ 1484783 w 2849909"/>
                <a:gd name="connsiteY14" fmla="*/ 377022 h 623787"/>
                <a:gd name="connsiteX15" fmla="*/ 1570989 w 2849909"/>
                <a:gd name="connsiteY15" fmla="*/ 377022 h 623787"/>
                <a:gd name="connsiteX16" fmla="*/ 1613895 w 2849909"/>
                <a:gd name="connsiteY16" fmla="*/ 468633 h 623787"/>
                <a:gd name="connsiteX17" fmla="*/ 1442271 w 2849909"/>
                <a:gd name="connsiteY17" fmla="*/ 468633 h 623787"/>
                <a:gd name="connsiteX18" fmla="*/ 1408629 w 2849909"/>
                <a:gd name="connsiteY18" fmla="*/ 540773 h 623787"/>
                <a:gd name="connsiteX19" fmla="*/ 1390836 w 2849909"/>
                <a:gd name="connsiteY19" fmla="*/ 578851 h 623787"/>
                <a:gd name="connsiteX20" fmla="*/ 1288492 w 2849909"/>
                <a:gd name="connsiteY20" fmla="*/ 578851 h 623787"/>
                <a:gd name="connsiteX21" fmla="*/ 1257159 w 2849909"/>
                <a:gd name="connsiteY21" fmla="*/ 376786 h 623787"/>
                <a:gd name="connsiteX22" fmla="*/ 1226508 w 2849909"/>
                <a:gd name="connsiteY22" fmla="*/ 456247 h 623787"/>
                <a:gd name="connsiteX23" fmla="*/ 1154657 w 2849909"/>
                <a:gd name="connsiteY23" fmla="*/ 531142 h 623787"/>
                <a:gd name="connsiteX24" fmla="*/ 1105033 w 2849909"/>
                <a:gd name="connsiteY24" fmla="*/ 556965 h 623787"/>
                <a:gd name="connsiteX25" fmla="*/ 1105033 w 2849909"/>
                <a:gd name="connsiteY25" fmla="*/ 556965 h 623787"/>
                <a:gd name="connsiteX26" fmla="*/ 1045384 w 2849909"/>
                <a:gd name="connsiteY26" fmla="*/ 573445 h 623787"/>
                <a:gd name="connsiteX27" fmla="*/ 976446 w 2849909"/>
                <a:gd name="connsiteY27" fmla="*/ 578877 h 623787"/>
                <a:gd name="connsiteX28" fmla="*/ 798629 w 2849909"/>
                <a:gd name="connsiteY28" fmla="*/ 578877 h 623787"/>
                <a:gd name="connsiteX29" fmla="*/ 897877 w 2849909"/>
                <a:gd name="connsiteY29" fmla="*/ 488682 h 623787"/>
                <a:gd name="connsiteX30" fmla="*/ 975055 w 2849909"/>
                <a:gd name="connsiteY30" fmla="*/ 488682 h 623787"/>
                <a:gd name="connsiteX31" fmla="*/ 1062284 w 2849909"/>
                <a:gd name="connsiteY31" fmla="*/ 473488 h 623787"/>
                <a:gd name="connsiteX32" fmla="*/ 1094824 w 2849909"/>
                <a:gd name="connsiteY32" fmla="*/ 455880 h 623787"/>
                <a:gd name="connsiteX33" fmla="*/ 1120699 w 2849909"/>
                <a:gd name="connsiteY33" fmla="*/ 433416 h 623787"/>
                <a:gd name="connsiteX34" fmla="*/ 1140302 w 2849909"/>
                <a:gd name="connsiteY34" fmla="*/ 406728 h 623787"/>
                <a:gd name="connsiteX35" fmla="*/ 1154289 w 2849909"/>
                <a:gd name="connsiteY35" fmla="*/ 375893 h 623787"/>
                <a:gd name="connsiteX36" fmla="*/ 1162713 w 2849909"/>
                <a:gd name="connsiteY36" fmla="*/ 341778 h 623787"/>
                <a:gd name="connsiteX37" fmla="*/ 1165337 w 2849909"/>
                <a:gd name="connsiteY37" fmla="*/ 305800 h 623787"/>
                <a:gd name="connsiteX38" fmla="*/ 1153817 w 2849909"/>
                <a:gd name="connsiteY38" fmla="*/ 235498 h 623787"/>
                <a:gd name="connsiteX39" fmla="*/ 1153817 w 2849909"/>
                <a:gd name="connsiteY39" fmla="*/ 235498 h 623787"/>
                <a:gd name="connsiteX40" fmla="*/ 1139646 w 2849909"/>
                <a:gd name="connsiteY40" fmla="*/ 204689 h 623787"/>
                <a:gd name="connsiteX41" fmla="*/ 1119466 w 2849909"/>
                <a:gd name="connsiteY41" fmla="*/ 178211 h 623787"/>
                <a:gd name="connsiteX42" fmla="*/ 1093014 w 2849909"/>
                <a:gd name="connsiteY42" fmla="*/ 155774 h 623787"/>
                <a:gd name="connsiteX43" fmla="*/ 1060342 w 2849909"/>
                <a:gd name="connsiteY43" fmla="*/ 138191 h 623787"/>
                <a:gd name="connsiteX44" fmla="*/ 1021582 w 2849909"/>
                <a:gd name="connsiteY44" fmla="*/ 126829 h 623787"/>
                <a:gd name="connsiteX45" fmla="*/ 974924 w 2849909"/>
                <a:gd name="connsiteY45" fmla="*/ 122997 h 623787"/>
                <a:gd name="connsiteX46" fmla="*/ 897877 w 2849909"/>
                <a:gd name="connsiteY46" fmla="*/ 122997 h 623787"/>
                <a:gd name="connsiteX47" fmla="*/ 897877 w 2849909"/>
                <a:gd name="connsiteY47" fmla="*/ 260349 h 623787"/>
                <a:gd name="connsiteX48" fmla="*/ 885522 w 2849909"/>
                <a:gd name="connsiteY48" fmla="*/ 343495 h 623787"/>
                <a:gd name="connsiteX49" fmla="*/ 808916 w 2849909"/>
                <a:gd name="connsiteY49" fmla="*/ 338577 h 623787"/>
                <a:gd name="connsiteX50" fmla="*/ 529672 w 2849909"/>
                <a:gd name="connsiteY50" fmla="*/ 541639 h 623787"/>
                <a:gd name="connsiteX51" fmla="*/ 497500 w 2849909"/>
                <a:gd name="connsiteY51" fmla="*/ 619256 h 623787"/>
                <a:gd name="connsiteX52" fmla="*/ 419880 w 2849909"/>
                <a:gd name="connsiteY52" fmla="*/ 587083 h 623787"/>
                <a:gd name="connsiteX53" fmla="*/ 417802 w 2849909"/>
                <a:gd name="connsiteY53" fmla="*/ 547517 h 623787"/>
                <a:gd name="connsiteX54" fmla="*/ 414994 w 2849909"/>
                <a:gd name="connsiteY54" fmla="*/ 541455 h 623787"/>
                <a:gd name="connsiteX55" fmla="*/ 269875 w 2849909"/>
                <a:gd name="connsiteY55" fmla="*/ 230249 h 623787"/>
                <a:gd name="connsiteX56" fmla="*/ 201146 w 2849909"/>
                <a:gd name="connsiteY56" fmla="*/ 377704 h 623787"/>
                <a:gd name="connsiteX57" fmla="*/ 287352 w 2849909"/>
                <a:gd name="connsiteY57" fmla="*/ 377704 h 623787"/>
                <a:gd name="connsiteX58" fmla="*/ 330048 w 2849909"/>
                <a:gd name="connsiteY58" fmla="*/ 469289 h 623787"/>
                <a:gd name="connsiteX59" fmla="*/ 158424 w 2849909"/>
                <a:gd name="connsiteY59" fmla="*/ 469289 h 623787"/>
                <a:gd name="connsiteX60" fmla="*/ 124782 w 2849909"/>
                <a:gd name="connsiteY60" fmla="*/ 541455 h 623787"/>
                <a:gd name="connsiteX61" fmla="*/ 107042 w 2849909"/>
                <a:gd name="connsiteY61" fmla="*/ 579507 h 623787"/>
                <a:gd name="connsiteX62" fmla="*/ 0 w 2849909"/>
                <a:gd name="connsiteY62" fmla="*/ 579507 h 623787"/>
                <a:gd name="connsiteX63" fmla="*/ 124782 w 2849909"/>
                <a:gd name="connsiteY63" fmla="*/ 311836 h 623787"/>
                <a:gd name="connsiteX64" fmla="*/ 269875 w 2849909"/>
                <a:gd name="connsiteY64" fmla="*/ 682 h 623787"/>
                <a:gd name="connsiteX65" fmla="*/ 414994 w 2849909"/>
                <a:gd name="connsiteY65" fmla="*/ 311889 h 623787"/>
                <a:gd name="connsiteX66" fmla="*/ 510673 w 2849909"/>
                <a:gd name="connsiteY66" fmla="*/ 517129 h 623787"/>
                <a:gd name="connsiteX67" fmla="*/ 519858 w 2849909"/>
                <a:gd name="connsiteY67" fmla="*/ 525789 h 623787"/>
                <a:gd name="connsiteX68" fmla="*/ 590240 w 2849909"/>
                <a:gd name="connsiteY68" fmla="*/ 474564 h 623787"/>
                <a:gd name="connsiteX69" fmla="*/ 590240 w 2849909"/>
                <a:gd name="connsiteY69" fmla="*/ 193221 h 623787"/>
                <a:gd name="connsiteX70" fmla="*/ 689487 w 2849909"/>
                <a:gd name="connsiteY70" fmla="*/ 173382 h 623787"/>
                <a:gd name="connsiteX71" fmla="*/ 689487 w 2849909"/>
                <a:gd name="connsiteY71" fmla="*/ 402372 h 623787"/>
                <a:gd name="connsiteX72" fmla="*/ 797684 w 2849909"/>
                <a:gd name="connsiteY72" fmla="*/ 323645 h 623787"/>
                <a:gd name="connsiteX73" fmla="*/ 798629 w 2849909"/>
                <a:gd name="connsiteY73" fmla="*/ 265912 h 623787"/>
                <a:gd name="connsiteX74" fmla="*/ 798629 w 2849909"/>
                <a:gd name="connsiteY74" fmla="*/ 31333 h 623787"/>
                <a:gd name="connsiteX75" fmla="*/ 974451 w 2849909"/>
                <a:gd name="connsiteY75" fmla="*/ 31333 h 623787"/>
                <a:gd name="connsiteX76" fmla="*/ 1041894 w 2849909"/>
                <a:gd name="connsiteY76" fmla="*/ 36582 h 623787"/>
                <a:gd name="connsiteX77" fmla="*/ 1101123 w 2849909"/>
                <a:gd name="connsiteY77" fmla="*/ 52721 h 623787"/>
                <a:gd name="connsiteX78" fmla="*/ 1101123 w 2849909"/>
                <a:gd name="connsiteY78" fmla="*/ 52721 h 623787"/>
                <a:gd name="connsiteX79" fmla="*/ 1150983 w 2849909"/>
                <a:gd name="connsiteY79" fmla="*/ 78123 h 623787"/>
                <a:gd name="connsiteX80" fmla="*/ 1192235 w 2849909"/>
                <a:gd name="connsiteY80" fmla="*/ 111634 h 623787"/>
                <a:gd name="connsiteX81" fmla="*/ 1224225 w 2849909"/>
                <a:gd name="connsiteY81" fmla="*/ 152415 h 623787"/>
                <a:gd name="connsiteX82" fmla="*/ 1246872 w 2849909"/>
                <a:gd name="connsiteY82" fmla="*/ 199493 h 623787"/>
                <a:gd name="connsiteX83" fmla="*/ 1246872 w 2849909"/>
                <a:gd name="connsiteY83" fmla="*/ 199493 h 623787"/>
                <a:gd name="connsiteX84" fmla="*/ 1260255 w 2849909"/>
                <a:gd name="connsiteY84" fmla="*/ 250875 h 623787"/>
                <a:gd name="connsiteX85" fmla="*/ 1264638 w 2849909"/>
                <a:gd name="connsiteY85" fmla="*/ 297167 h 623787"/>
                <a:gd name="connsiteX86" fmla="*/ 1264638 w 2849909"/>
                <a:gd name="connsiteY86" fmla="*/ 305039 h 623787"/>
                <a:gd name="connsiteX87" fmla="*/ 1301377 w 2849909"/>
                <a:gd name="connsiteY87" fmla="*/ 536732 h 623787"/>
                <a:gd name="connsiteX88" fmla="*/ 1408524 w 2849909"/>
                <a:gd name="connsiteY88" fmla="*/ 311049 h 623787"/>
                <a:gd name="connsiteX89" fmla="*/ 1553538 w 2849909"/>
                <a:gd name="connsiteY89" fmla="*/ 0 h 623787"/>
                <a:gd name="connsiteX90" fmla="*/ 1698631 w 2849909"/>
                <a:gd name="connsiteY90" fmla="*/ 311206 h 623787"/>
                <a:gd name="connsiteX91" fmla="*/ 1793969 w 2849909"/>
                <a:gd name="connsiteY91" fmla="*/ 515397 h 623787"/>
                <a:gd name="connsiteX92" fmla="*/ 1810685 w 2849909"/>
                <a:gd name="connsiteY92" fmla="*/ 533766 h 623787"/>
                <a:gd name="connsiteX93" fmla="*/ 1864665 w 2849909"/>
                <a:gd name="connsiteY93" fmla="*/ 511880 h 623787"/>
                <a:gd name="connsiteX94" fmla="*/ 1864665 w 2849909"/>
                <a:gd name="connsiteY94" fmla="*/ 22280 h 623787"/>
                <a:gd name="connsiteX95" fmla="*/ 2206444 w 2849909"/>
                <a:gd name="connsiteY95" fmla="*/ 351383 h 623787"/>
                <a:gd name="connsiteX96" fmla="*/ 2206444 w 2849909"/>
                <a:gd name="connsiteY96" fmla="*/ 30625 h 623787"/>
                <a:gd name="connsiteX97" fmla="*/ 2305692 w 2849909"/>
                <a:gd name="connsiteY97" fmla="*/ 30625 h 623787"/>
                <a:gd name="connsiteX98" fmla="*/ 2381401 w 2849909"/>
                <a:gd name="connsiteY98" fmla="*/ 98146 h 623787"/>
                <a:gd name="connsiteX99" fmla="*/ 2381401 w 2849909"/>
                <a:gd name="connsiteY99" fmla="*/ 31333 h 623787"/>
                <a:gd name="connsiteX100" fmla="*/ 2757110 w 2849909"/>
                <a:gd name="connsiteY100" fmla="*/ 31333 h 623787"/>
                <a:gd name="connsiteX101" fmla="*/ 2839668 w 2849909"/>
                <a:gd name="connsiteY101" fmla="*/ 47181 h 623787"/>
                <a:gd name="connsiteX102" fmla="*/ 2823818 w 2849909"/>
                <a:gd name="connsiteY102" fmla="*/ 129734 h 623787"/>
                <a:gd name="connsiteX103" fmla="*/ 2748791 w 2849909"/>
                <a:gd name="connsiteY103" fmla="*/ 122918 h 623787"/>
                <a:gd name="connsiteX104" fmla="*/ 2640752 w 2849909"/>
                <a:gd name="connsiteY104" fmla="*/ 122918 h 623787"/>
                <a:gd name="connsiteX105" fmla="*/ 2640752 w 2849909"/>
                <a:gd name="connsiteY105" fmla="*/ 578851 h 623787"/>
                <a:gd name="connsiteX106" fmla="*/ 2541478 w 2849909"/>
                <a:gd name="connsiteY106" fmla="*/ 578851 h 623787"/>
                <a:gd name="connsiteX107" fmla="*/ 2541478 w 2849909"/>
                <a:gd name="connsiteY107" fmla="*/ 122918 h 623787"/>
                <a:gd name="connsiteX108" fmla="*/ 2381401 w 2849909"/>
                <a:gd name="connsiteY108" fmla="*/ 122918 h 623787"/>
                <a:gd name="connsiteX109" fmla="*/ 2305692 w 2849909"/>
                <a:gd name="connsiteY109" fmla="*/ 56158 h 623787"/>
                <a:gd name="connsiteX110" fmla="*/ 2305692 w 2849909"/>
                <a:gd name="connsiteY110" fmla="*/ 588586 h 623787"/>
                <a:gd name="connsiteX111" fmla="*/ 1963913 w 2849909"/>
                <a:gd name="connsiteY111" fmla="*/ 258591 h 623787"/>
                <a:gd name="connsiteX112" fmla="*/ 1963913 w 2849909"/>
                <a:gd name="connsiteY112" fmla="*/ 497395 h 623787"/>
                <a:gd name="connsiteX113" fmla="*/ 1934837 w 2849909"/>
                <a:gd name="connsiteY113" fmla="*/ 507524 h 623787"/>
                <a:gd name="connsiteX114" fmla="*/ 1934837 w 2849909"/>
                <a:gd name="connsiteY114" fmla="*/ 507524 h 623787"/>
                <a:gd name="connsiteX115" fmla="*/ 1930822 w 2849909"/>
                <a:gd name="connsiteY115" fmla="*/ 508915 h 623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2849909" h="623787">
                  <a:moveTo>
                    <a:pt x="639863" y="32042"/>
                  </a:moveTo>
                  <a:cubicBezTo>
                    <a:pt x="667271" y="32042"/>
                    <a:pt x="689487" y="54259"/>
                    <a:pt x="689487" y="81666"/>
                  </a:cubicBezTo>
                  <a:cubicBezTo>
                    <a:pt x="689487" y="109073"/>
                    <a:pt x="667271" y="131290"/>
                    <a:pt x="639863" y="131290"/>
                  </a:cubicBezTo>
                  <a:cubicBezTo>
                    <a:pt x="612456" y="131290"/>
                    <a:pt x="590240" y="109073"/>
                    <a:pt x="590240" y="81666"/>
                  </a:cubicBezTo>
                  <a:cubicBezTo>
                    <a:pt x="590224" y="54274"/>
                    <a:pt x="612419" y="32056"/>
                    <a:pt x="639811" y="32042"/>
                  </a:cubicBezTo>
                  <a:cubicBezTo>
                    <a:pt x="639829" y="32042"/>
                    <a:pt x="639845" y="32042"/>
                    <a:pt x="639863" y="32042"/>
                  </a:cubicBezTo>
                  <a:moveTo>
                    <a:pt x="1864665" y="531877"/>
                  </a:moveTo>
                  <a:lnTo>
                    <a:pt x="1817272" y="551322"/>
                  </a:lnTo>
                  <a:cubicBezTo>
                    <a:pt x="1818133" y="555340"/>
                    <a:pt x="1818555" y="559442"/>
                    <a:pt x="1818532" y="563551"/>
                  </a:cubicBezTo>
                  <a:cubicBezTo>
                    <a:pt x="1818301" y="596543"/>
                    <a:pt x="1791536" y="623192"/>
                    <a:pt x="1758542" y="623279"/>
                  </a:cubicBezTo>
                  <a:cubicBezTo>
                    <a:pt x="1725700" y="623260"/>
                    <a:pt x="1699093" y="596622"/>
                    <a:pt x="1699111" y="563780"/>
                  </a:cubicBezTo>
                  <a:cubicBezTo>
                    <a:pt x="1699114" y="558061"/>
                    <a:pt x="1699943" y="552372"/>
                    <a:pt x="1701570" y="546888"/>
                  </a:cubicBezTo>
                  <a:lnTo>
                    <a:pt x="1698736" y="540799"/>
                  </a:lnTo>
                  <a:lnTo>
                    <a:pt x="1553538" y="229567"/>
                  </a:lnTo>
                  <a:lnTo>
                    <a:pt x="1484783" y="377022"/>
                  </a:lnTo>
                  <a:lnTo>
                    <a:pt x="1570989" y="377022"/>
                  </a:lnTo>
                  <a:lnTo>
                    <a:pt x="1613895" y="468633"/>
                  </a:lnTo>
                  <a:lnTo>
                    <a:pt x="1442271" y="468633"/>
                  </a:lnTo>
                  <a:lnTo>
                    <a:pt x="1408629" y="540773"/>
                  </a:lnTo>
                  <a:lnTo>
                    <a:pt x="1390836" y="578851"/>
                  </a:lnTo>
                  <a:lnTo>
                    <a:pt x="1288492" y="578851"/>
                  </a:lnTo>
                  <a:lnTo>
                    <a:pt x="1257159" y="376786"/>
                  </a:lnTo>
                  <a:cubicBezTo>
                    <a:pt x="1251464" y="401191"/>
                    <a:pt x="1234879" y="442391"/>
                    <a:pt x="1226508" y="456247"/>
                  </a:cubicBezTo>
                  <a:cubicBezTo>
                    <a:pt x="1208521" y="486318"/>
                    <a:pt x="1183956" y="511925"/>
                    <a:pt x="1154657" y="531142"/>
                  </a:cubicBezTo>
                  <a:cubicBezTo>
                    <a:pt x="1139011" y="541371"/>
                    <a:pt x="1122387" y="550021"/>
                    <a:pt x="1105033" y="556965"/>
                  </a:cubicBezTo>
                  <a:lnTo>
                    <a:pt x="1105033" y="556965"/>
                  </a:lnTo>
                  <a:cubicBezTo>
                    <a:pt x="1085805" y="564598"/>
                    <a:pt x="1065803" y="570125"/>
                    <a:pt x="1045384" y="573445"/>
                  </a:cubicBezTo>
                  <a:cubicBezTo>
                    <a:pt x="1022595" y="577174"/>
                    <a:pt x="999536" y="578990"/>
                    <a:pt x="976446" y="578877"/>
                  </a:cubicBezTo>
                  <a:lnTo>
                    <a:pt x="798629" y="578877"/>
                  </a:lnTo>
                  <a:lnTo>
                    <a:pt x="897877" y="488682"/>
                  </a:lnTo>
                  <a:lnTo>
                    <a:pt x="975055" y="488682"/>
                  </a:lnTo>
                  <a:cubicBezTo>
                    <a:pt x="1009222" y="488682"/>
                    <a:pt x="1038299" y="483618"/>
                    <a:pt x="1062284" y="473488"/>
                  </a:cubicBezTo>
                  <a:cubicBezTo>
                    <a:pt x="1073705" y="468746"/>
                    <a:pt x="1084608" y="462844"/>
                    <a:pt x="1094824" y="455880"/>
                  </a:cubicBezTo>
                  <a:cubicBezTo>
                    <a:pt x="1104282" y="449408"/>
                    <a:pt x="1112963" y="441871"/>
                    <a:pt x="1120699" y="433416"/>
                  </a:cubicBezTo>
                  <a:cubicBezTo>
                    <a:pt x="1128160" y="425239"/>
                    <a:pt x="1134731" y="416293"/>
                    <a:pt x="1140302" y="406728"/>
                  </a:cubicBezTo>
                  <a:cubicBezTo>
                    <a:pt x="1146005" y="396955"/>
                    <a:pt x="1150691" y="386621"/>
                    <a:pt x="1154289" y="375893"/>
                  </a:cubicBezTo>
                  <a:cubicBezTo>
                    <a:pt x="1158042" y="364777"/>
                    <a:pt x="1160860" y="353364"/>
                    <a:pt x="1162713" y="341778"/>
                  </a:cubicBezTo>
                  <a:cubicBezTo>
                    <a:pt x="1164539" y="329875"/>
                    <a:pt x="1165416" y="317843"/>
                    <a:pt x="1165337" y="305800"/>
                  </a:cubicBezTo>
                  <a:cubicBezTo>
                    <a:pt x="1165419" y="281889"/>
                    <a:pt x="1161524" y="258131"/>
                    <a:pt x="1153817" y="235498"/>
                  </a:cubicBezTo>
                  <a:lnTo>
                    <a:pt x="1153817" y="235498"/>
                  </a:lnTo>
                  <a:cubicBezTo>
                    <a:pt x="1150198" y="224757"/>
                    <a:pt x="1145448" y="214428"/>
                    <a:pt x="1139646" y="204689"/>
                  </a:cubicBezTo>
                  <a:cubicBezTo>
                    <a:pt x="1133912" y="195150"/>
                    <a:pt x="1127144" y="186270"/>
                    <a:pt x="1119466" y="178211"/>
                  </a:cubicBezTo>
                  <a:cubicBezTo>
                    <a:pt x="1111475" y="169811"/>
                    <a:pt x="1102605" y="162287"/>
                    <a:pt x="1093014" y="155774"/>
                  </a:cubicBezTo>
                  <a:cubicBezTo>
                    <a:pt x="1082716" y="148875"/>
                    <a:pt x="1071773" y="142986"/>
                    <a:pt x="1060342" y="138191"/>
                  </a:cubicBezTo>
                  <a:cubicBezTo>
                    <a:pt x="1047890" y="132956"/>
                    <a:pt x="1034890" y="129143"/>
                    <a:pt x="1021582" y="126829"/>
                  </a:cubicBezTo>
                  <a:cubicBezTo>
                    <a:pt x="1006173" y="124170"/>
                    <a:pt x="990559" y="122887"/>
                    <a:pt x="974924" y="122997"/>
                  </a:cubicBezTo>
                  <a:lnTo>
                    <a:pt x="897877" y="122997"/>
                  </a:lnTo>
                  <a:lnTo>
                    <a:pt x="897877" y="260349"/>
                  </a:lnTo>
                  <a:cubicBezTo>
                    <a:pt x="917425" y="286720"/>
                    <a:pt x="911893" y="323947"/>
                    <a:pt x="885522" y="343495"/>
                  </a:cubicBezTo>
                  <a:cubicBezTo>
                    <a:pt x="862208" y="360775"/>
                    <a:pt x="829828" y="358697"/>
                    <a:pt x="808916" y="338577"/>
                  </a:cubicBezTo>
                  <a:lnTo>
                    <a:pt x="529672" y="541639"/>
                  </a:lnTo>
                  <a:cubicBezTo>
                    <a:pt x="542222" y="571957"/>
                    <a:pt x="527817" y="606707"/>
                    <a:pt x="497500" y="619256"/>
                  </a:cubicBezTo>
                  <a:cubicBezTo>
                    <a:pt x="467179" y="631805"/>
                    <a:pt x="432429" y="617400"/>
                    <a:pt x="419880" y="587083"/>
                  </a:cubicBezTo>
                  <a:cubicBezTo>
                    <a:pt x="414682" y="574521"/>
                    <a:pt x="413947" y="560555"/>
                    <a:pt x="417802" y="547517"/>
                  </a:cubicBezTo>
                  <a:lnTo>
                    <a:pt x="414994" y="541455"/>
                  </a:lnTo>
                  <a:lnTo>
                    <a:pt x="269875" y="230249"/>
                  </a:lnTo>
                  <a:lnTo>
                    <a:pt x="201146" y="377704"/>
                  </a:lnTo>
                  <a:lnTo>
                    <a:pt x="287352" y="377704"/>
                  </a:lnTo>
                  <a:lnTo>
                    <a:pt x="330048" y="469289"/>
                  </a:lnTo>
                  <a:lnTo>
                    <a:pt x="158424" y="469289"/>
                  </a:lnTo>
                  <a:lnTo>
                    <a:pt x="124782" y="541455"/>
                  </a:lnTo>
                  <a:lnTo>
                    <a:pt x="107042" y="579507"/>
                  </a:lnTo>
                  <a:lnTo>
                    <a:pt x="0" y="579507"/>
                  </a:lnTo>
                  <a:lnTo>
                    <a:pt x="124782" y="311836"/>
                  </a:lnTo>
                  <a:lnTo>
                    <a:pt x="269875" y="682"/>
                  </a:lnTo>
                  <a:lnTo>
                    <a:pt x="414994" y="311889"/>
                  </a:lnTo>
                  <a:lnTo>
                    <a:pt x="510673" y="517129"/>
                  </a:lnTo>
                  <a:cubicBezTo>
                    <a:pt x="514037" y="519677"/>
                    <a:pt x="517118" y="522579"/>
                    <a:pt x="519858" y="525789"/>
                  </a:cubicBezTo>
                  <a:lnTo>
                    <a:pt x="590240" y="474564"/>
                  </a:lnTo>
                  <a:lnTo>
                    <a:pt x="590240" y="193221"/>
                  </a:lnTo>
                  <a:lnTo>
                    <a:pt x="689487" y="173382"/>
                  </a:lnTo>
                  <a:lnTo>
                    <a:pt x="689487" y="402372"/>
                  </a:lnTo>
                  <a:lnTo>
                    <a:pt x="797684" y="323645"/>
                  </a:lnTo>
                  <a:cubicBezTo>
                    <a:pt x="788009" y="305530"/>
                    <a:pt x="788365" y="283702"/>
                    <a:pt x="798629" y="265912"/>
                  </a:cubicBezTo>
                  <a:lnTo>
                    <a:pt x="798629" y="31333"/>
                  </a:lnTo>
                  <a:lnTo>
                    <a:pt x="974451" y="31333"/>
                  </a:lnTo>
                  <a:cubicBezTo>
                    <a:pt x="997038" y="31201"/>
                    <a:pt x="1019599" y="32956"/>
                    <a:pt x="1041894" y="36582"/>
                  </a:cubicBezTo>
                  <a:cubicBezTo>
                    <a:pt x="1062148" y="39871"/>
                    <a:pt x="1082000" y="45280"/>
                    <a:pt x="1101123" y="52721"/>
                  </a:cubicBezTo>
                  <a:lnTo>
                    <a:pt x="1101123" y="52721"/>
                  </a:lnTo>
                  <a:cubicBezTo>
                    <a:pt x="1118532" y="59542"/>
                    <a:pt x="1135232" y="68050"/>
                    <a:pt x="1150983" y="78123"/>
                  </a:cubicBezTo>
                  <a:cubicBezTo>
                    <a:pt x="1165943" y="87715"/>
                    <a:pt x="1179781" y="98957"/>
                    <a:pt x="1192235" y="111634"/>
                  </a:cubicBezTo>
                  <a:cubicBezTo>
                    <a:pt x="1204370" y="124005"/>
                    <a:pt x="1215098" y="137682"/>
                    <a:pt x="1224225" y="152415"/>
                  </a:cubicBezTo>
                  <a:cubicBezTo>
                    <a:pt x="1233423" y="167260"/>
                    <a:pt x="1241015" y="183042"/>
                    <a:pt x="1246872" y="199493"/>
                  </a:cubicBezTo>
                  <a:lnTo>
                    <a:pt x="1246872" y="199493"/>
                  </a:lnTo>
                  <a:cubicBezTo>
                    <a:pt x="1252850" y="216189"/>
                    <a:pt x="1257327" y="233385"/>
                    <a:pt x="1260255" y="250875"/>
                  </a:cubicBezTo>
                  <a:cubicBezTo>
                    <a:pt x="1263228" y="266125"/>
                    <a:pt x="1264698" y="281629"/>
                    <a:pt x="1264638" y="297167"/>
                  </a:cubicBezTo>
                  <a:cubicBezTo>
                    <a:pt x="1264638" y="305039"/>
                    <a:pt x="1264638" y="303622"/>
                    <a:pt x="1264638" y="305039"/>
                  </a:cubicBezTo>
                  <a:lnTo>
                    <a:pt x="1301377" y="536732"/>
                  </a:lnTo>
                  <a:lnTo>
                    <a:pt x="1408524" y="311049"/>
                  </a:lnTo>
                  <a:lnTo>
                    <a:pt x="1553538" y="0"/>
                  </a:lnTo>
                  <a:lnTo>
                    <a:pt x="1698631" y="311206"/>
                  </a:lnTo>
                  <a:lnTo>
                    <a:pt x="1793969" y="515397"/>
                  </a:lnTo>
                  <a:cubicBezTo>
                    <a:pt x="1801553" y="521170"/>
                    <a:pt x="1803967" y="523270"/>
                    <a:pt x="1810685" y="533766"/>
                  </a:cubicBezTo>
                  <a:lnTo>
                    <a:pt x="1864665" y="511880"/>
                  </a:lnTo>
                  <a:lnTo>
                    <a:pt x="1864665" y="22280"/>
                  </a:lnTo>
                  <a:lnTo>
                    <a:pt x="2206444" y="351383"/>
                  </a:lnTo>
                  <a:lnTo>
                    <a:pt x="2206444" y="30625"/>
                  </a:lnTo>
                  <a:lnTo>
                    <a:pt x="2305692" y="30625"/>
                  </a:lnTo>
                  <a:lnTo>
                    <a:pt x="2381401" y="98146"/>
                  </a:lnTo>
                  <a:lnTo>
                    <a:pt x="2381401" y="31333"/>
                  </a:lnTo>
                  <a:lnTo>
                    <a:pt x="2757110" y="31333"/>
                  </a:lnTo>
                  <a:cubicBezTo>
                    <a:pt x="2784271" y="12914"/>
                    <a:pt x="2821246" y="20009"/>
                    <a:pt x="2839668" y="47181"/>
                  </a:cubicBezTo>
                  <a:cubicBezTo>
                    <a:pt x="2858090" y="74354"/>
                    <a:pt x="2850979" y="111314"/>
                    <a:pt x="2823818" y="129734"/>
                  </a:cubicBezTo>
                  <a:cubicBezTo>
                    <a:pt x="2800384" y="145621"/>
                    <a:pt x="2768972" y="142771"/>
                    <a:pt x="2748791" y="122918"/>
                  </a:cubicBezTo>
                  <a:lnTo>
                    <a:pt x="2640752" y="122918"/>
                  </a:lnTo>
                  <a:lnTo>
                    <a:pt x="2640752" y="578851"/>
                  </a:lnTo>
                  <a:lnTo>
                    <a:pt x="2541478" y="578851"/>
                  </a:lnTo>
                  <a:lnTo>
                    <a:pt x="2541478" y="122918"/>
                  </a:lnTo>
                  <a:lnTo>
                    <a:pt x="2381401" y="122918"/>
                  </a:lnTo>
                  <a:lnTo>
                    <a:pt x="2305692" y="56158"/>
                  </a:lnTo>
                  <a:lnTo>
                    <a:pt x="2305692" y="588586"/>
                  </a:lnTo>
                  <a:lnTo>
                    <a:pt x="1963913" y="258591"/>
                  </a:lnTo>
                  <a:lnTo>
                    <a:pt x="1963913" y="497395"/>
                  </a:lnTo>
                  <a:lnTo>
                    <a:pt x="1934837" y="507524"/>
                  </a:lnTo>
                  <a:lnTo>
                    <a:pt x="1934837" y="507524"/>
                  </a:lnTo>
                  <a:lnTo>
                    <a:pt x="1930822" y="508915"/>
                  </a:lnTo>
                </a:path>
              </a:pathLst>
            </a:custGeom>
            <a:solidFill>
              <a:schemeClr val="bg1">
                <a:lumMod val="95000"/>
              </a:schemeClr>
            </a:solidFill>
            <a:ln w="2617" cap="flat">
              <a:noFill/>
              <a:prstDash val="solid"/>
              <a:miter/>
            </a:ln>
          </p:spPr>
          <p:txBody>
            <a:bodyPr rtlCol="0" anchor="ctr"/>
            <a:lstStyle/>
            <a:p>
              <a:endParaRPr lang="en-CA"/>
            </a:p>
          </p:txBody>
        </p:sp>
        <p:sp>
          <p:nvSpPr>
            <p:cNvPr id="132" name="Freeform: Shape 131">
              <a:extLst>
                <a:ext uri="{FF2B5EF4-FFF2-40B4-BE49-F238E27FC236}">
                  <a16:creationId xmlns:a16="http://schemas.microsoft.com/office/drawing/2014/main" id="{DEE4B03D-4249-5E0F-DD46-890DD1D4DF91}"/>
                </a:ext>
              </a:extLst>
            </p:cNvPr>
            <p:cNvSpPr/>
            <p:nvPr/>
          </p:nvSpPr>
          <p:spPr>
            <a:xfrm>
              <a:off x="3415994" y="8611820"/>
              <a:ext cx="2384444" cy="552739"/>
            </a:xfrm>
            <a:custGeom>
              <a:avLst/>
              <a:gdLst>
                <a:gd name="connsiteX0" fmla="*/ 409851 w 2384444"/>
                <a:gd name="connsiteY0" fmla="*/ 215107 h 552739"/>
                <a:gd name="connsiteX1" fmla="*/ 444280 w 2384444"/>
                <a:gd name="connsiteY1" fmla="*/ 249485 h 552739"/>
                <a:gd name="connsiteX2" fmla="*/ 409903 w 2384444"/>
                <a:gd name="connsiteY2" fmla="*/ 283914 h 552739"/>
                <a:gd name="connsiteX3" fmla="*/ 375473 w 2384444"/>
                <a:gd name="connsiteY3" fmla="*/ 249537 h 552739"/>
                <a:gd name="connsiteX4" fmla="*/ 375473 w 2384444"/>
                <a:gd name="connsiteY4" fmla="*/ 249511 h 552739"/>
                <a:gd name="connsiteX5" fmla="*/ 409851 w 2384444"/>
                <a:gd name="connsiteY5" fmla="*/ 215107 h 552739"/>
                <a:gd name="connsiteX6" fmla="*/ 1318145 w 2384444"/>
                <a:gd name="connsiteY6" fmla="*/ 483276 h 552739"/>
                <a:gd name="connsiteX7" fmla="*/ 1352523 w 2384444"/>
                <a:gd name="connsiteY7" fmla="*/ 517706 h 552739"/>
                <a:gd name="connsiteX8" fmla="*/ 1318093 w 2384444"/>
                <a:gd name="connsiteY8" fmla="*/ 552084 h 552739"/>
                <a:gd name="connsiteX9" fmla="*/ 1283716 w 2384444"/>
                <a:gd name="connsiteY9" fmla="*/ 517680 h 552739"/>
                <a:gd name="connsiteX10" fmla="*/ 1318119 w 2384444"/>
                <a:gd name="connsiteY10" fmla="*/ 483276 h 552739"/>
                <a:gd name="connsiteX11" fmla="*/ 1318145 w 2384444"/>
                <a:gd name="connsiteY11" fmla="*/ 483276 h 552739"/>
                <a:gd name="connsiteX12" fmla="*/ 2350067 w 2384444"/>
                <a:gd name="connsiteY12" fmla="*/ 0 h 552739"/>
                <a:gd name="connsiteX13" fmla="*/ 2384445 w 2384444"/>
                <a:gd name="connsiteY13" fmla="*/ 34377 h 552739"/>
                <a:gd name="connsiteX14" fmla="*/ 2350067 w 2384444"/>
                <a:gd name="connsiteY14" fmla="*/ 68755 h 552739"/>
                <a:gd name="connsiteX15" fmla="*/ 2315690 w 2384444"/>
                <a:gd name="connsiteY15" fmla="*/ 34377 h 552739"/>
                <a:gd name="connsiteX16" fmla="*/ 2350067 w 2384444"/>
                <a:gd name="connsiteY16" fmla="*/ 0 h 552739"/>
                <a:gd name="connsiteX17" fmla="*/ 34403 w 2384444"/>
                <a:gd name="connsiteY17" fmla="*/ 483985 h 552739"/>
                <a:gd name="connsiteX18" fmla="*/ 68755 w 2384444"/>
                <a:gd name="connsiteY18" fmla="*/ 518389 h 552739"/>
                <a:gd name="connsiteX19" fmla="*/ 34351 w 2384444"/>
                <a:gd name="connsiteY19" fmla="*/ 552740 h 552739"/>
                <a:gd name="connsiteX20" fmla="*/ 0 w 2384444"/>
                <a:gd name="connsiteY20" fmla="*/ 518362 h 552739"/>
                <a:gd name="connsiteX21" fmla="*/ 34377 w 2384444"/>
                <a:gd name="connsiteY21" fmla="*/ 483985 h 552739"/>
                <a:gd name="connsiteX22" fmla="*/ 34403 w 2384444"/>
                <a:gd name="connsiteY22" fmla="*/ 483985 h 552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84444" h="552739">
                  <a:moveTo>
                    <a:pt x="409851" y="215107"/>
                  </a:moveTo>
                  <a:cubicBezTo>
                    <a:pt x="428850" y="215092"/>
                    <a:pt x="444265" y="230485"/>
                    <a:pt x="444280" y="249485"/>
                  </a:cubicBezTo>
                  <a:cubicBezTo>
                    <a:pt x="444296" y="268484"/>
                    <a:pt x="428902" y="283899"/>
                    <a:pt x="409903" y="283914"/>
                  </a:cubicBezTo>
                  <a:cubicBezTo>
                    <a:pt x="390904" y="283930"/>
                    <a:pt x="375489" y="268536"/>
                    <a:pt x="375473" y="249537"/>
                  </a:cubicBezTo>
                  <a:cubicBezTo>
                    <a:pt x="375473" y="249529"/>
                    <a:pt x="375473" y="249519"/>
                    <a:pt x="375473" y="249511"/>
                  </a:cubicBezTo>
                  <a:cubicBezTo>
                    <a:pt x="375473" y="230519"/>
                    <a:pt x="390859" y="215123"/>
                    <a:pt x="409851" y="215107"/>
                  </a:cubicBezTo>
                  <a:moveTo>
                    <a:pt x="1318145" y="483276"/>
                  </a:moveTo>
                  <a:cubicBezTo>
                    <a:pt x="1337145" y="483292"/>
                    <a:pt x="1352539" y="498707"/>
                    <a:pt x="1352523" y="517706"/>
                  </a:cubicBezTo>
                  <a:cubicBezTo>
                    <a:pt x="1352507" y="536706"/>
                    <a:pt x="1337092" y="552099"/>
                    <a:pt x="1318093" y="552084"/>
                  </a:cubicBezTo>
                  <a:cubicBezTo>
                    <a:pt x="1299101" y="552068"/>
                    <a:pt x="1283716" y="536671"/>
                    <a:pt x="1283716" y="517680"/>
                  </a:cubicBezTo>
                  <a:cubicBezTo>
                    <a:pt x="1283716" y="498681"/>
                    <a:pt x="1299120" y="483276"/>
                    <a:pt x="1318119" y="483276"/>
                  </a:cubicBezTo>
                  <a:cubicBezTo>
                    <a:pt x="1318127" y="483276"/>
                    <a:pt x="1318138" y="483276"/>
                    <a:pt x="1318145" y="483276"/>
                  </a:cubicBezTo>
                  <a:close/>
                  <a:moveTo>
                    <a:pt x="2350067" y="0"/>
                  </a:moveTo>
                  <a:cubicBezTo>
                    <a:pt x="2369040" y="0"/>
                    <a:pt x="2384445" y="15391"/>
                    <a:pt x="2384445" y="34377"/>
                  </a:cubicBezTo>
                  <a:cubicBezTo>
                    <a:pt x="2384445" y="53364"/>
                    <a:pt x="2369040" y="68755"/>
                    <a:pt x="2350067" y="68755"/>
                  </a:cubicBezTo>
                  <a:cubicBezTo>
                    <a:pt x="2331068" y="68755"/>
                    <a:pt x="2315690" y="53364"/>
                    <a:pt x="2315690" y="34377"/>
                  </a:cubicBezTo>
                  <a:cubicBezTo>
                    <a:pt x="2315690" y="15391"/>
                    <a:pt x="2331094" y="0"/>
                    <a:pt x="2350067" y="0"/>
                  </a:cubicBezTo>
                  <a:close/>
                  <a:moveTo>
                    <a:pt x="34403" y="483985"/>
                  </a:moveTo>
                  <a:cubicBezTo>
                    <a:pt x="53390" y="484001"/>
                    <a:pt x="68770" y="499402"/>
                    <a:pt x="68755" y="518389"/>
                  </a:cubicBezTo>
                  <a:cubicBezTo>
                    <a:pt x="68739" y="537375"/>
                    <a:pt x="53337" y="552755"/>
                    <a:pt x="34351" y="552740"/>
                  </a:cubicBezTo>
                  <a:cubicBezTo>
                    <a:pt x="15375" y="552724"/>
                    <a:pt x="0" y="537338"/>
                    <a:pt x="0" y="518362"/>
                  </a:cubicBezTo>
                  <a:cubicBezTo>
                    <a:pt x="0" y="499376"/>
                    <a:pt x="15391" y="483985"/>
                    <a:pt x="34377" y="483985"/>
                  </a:cubicBezTo>
                  <a:cubicBezTo>
                    <a:pt x="34385" y="483985"/>
                    <a:pt x="34396" y="483985"/>
                    <a:pt x="34403" y="483985"/>
                  </a:cubicBezTo>
                  <a:close/>
                </a:path>
              </a:pathLst>
            </a:custGeom>
            <a:solidFill>
              <a:schemeClr val="accent1"/>
            </a:solidFill>
            <a:ln w="2617" cap="flat">
              <a:noFill/>
              <a:prstDash val="solid"/>
              <a:miter/>
            </a:ln>
          </p:spPr>
          <p:txBody>
            <a:bodyPr rtlCol="0" anchor="ctr"/>
            <a:lstStyle/>
            <a:p>
              <a:endParaRPr lang="en-CA"/>
            </a:p>
          </p:txBody>
        </p:sp>
      </p:grpSp>
      <p:grpSp>
        <p:nvGrpSpPr>
          <p:cNvPr id="133" name="Group 132">
            <a:extLst>
              <a:ext uri="{FF2B5EF4-FFF2-40B4-BE49-F238E27FC236}">
                <a16:creationId xmlns:a16="http://schemas.microsoft.com/office/drawing/2014/main" id="{9F47C1C9-905C-EECD-5648-E70AE7C93694}"/>
              </a:ext>
            </a:extLst>
          </p:cNvPr>
          <p:cNvGrpSpPr>
            <a:grpSpLocks noChangeAspect="1"/>
          </p:cNvGrpSpPr>
          <p:nvPr/>
        </p:nvGrpSpPr>
        <p:grpSpPr>
          <a:xfrm>
            <a:off x="12324099" y="4374888"/>
            <a:ext cx="1479344" cy="323800"/>
            <a:chOff x="2975597" y="8565660"/>
            <a:chExt cx="2849909" cy="623787"/>
          </a:xfrm>
        </p:grpSpPr>
        <p:sp>
          <p:nvSpPr>
            <p:cNvPr id="134" name="Freeform: Shape 133">
              <a:extLst>
                <a:ext uri="{FF2B5EF4-FFF2-40B4-BE49-F238E27FC236}">
                  <a16:creationId xmlns:a16="http://schemas.microsoft.com/office/drawing/2014/main" id="{44C6DE89-A5E0-CFED-4A51-9D304D58D0D8}"/>
                </a:ext>
              </a:extLst>
            </p:cNvPr>
            <p:cNvSpPr/>
            <p:nvPr/>
          </p:nvSpPr>
          <p:spPr>
            <a:xfrm>
              <a:off x="2975597" y="8565660"/>
              <a:ext cx="2849909" cy="623787"/>
            </a:xfrm>
            <a:custGeom>
              <a:avLst/>
              <a:gdLst>
                <a:gd name="connsiteX0" fmla="*/ 639863 w 2849909"/>
                <a:gd name="connsiteY0" fmla="*/ 32042 h 623787"/>
                <a:gd name="connsiteX1" fmla="*/ 689487 w 2849909"/>
                <a:gd name="connsiteY1" fmla="*/ 81666 h 623787"/>
                <a:gd name="connsiteX2" fmla="*/ 639863 w 2849909"/>
                <a:gd name="connsiteY2" fmla="*/ 131290 h 623787"/>
                <a:gd name="connsiteX3" fmla="*/ 590240 w 2849909"/>
                <a:gd name="connsiteY3" fmla="*/ 81666 h 623787"/>
                <a:gd name="connsiteX4" fmla="*/ 639811 w 2849909"/>
                <a:gd name="connsiteY4" fmla="*/ 32042 h 623787"/>
                <a:gd name="connsiteX5" fmla="*/ 639863 w 2849909"/>
                <a:gd name="connsiteY5" fmla="*/ 32042 h 623787"/>
                <a:gd name="connsiteX6" fmla="*/ 1864665 w 2849909"/>
                <a:gd name="connsiteY6" fmla="*/ 531877 h 623787"/>
                <a:gd name="connsiteX7" fmla="*/ 1817272 w 2849909"/>
                <a:gd name="connsiteY7" fmla="*/ 551322 h 623787"/>
                <a:gd name="connsiteX8" fmla="*/ 1818532 w 2849909"/>
                <a:gd name="connsiteY8" fmla="*/ 563551 h 623787"/>
                <a:gd name="connsiteX9" fmla="*/ 1758542 w 2849909"/>
                <a:gd name="connsiteY9" fmla="*/ 623279 h 623787"/>
                <a:gd name="connsiteX10" fmla="*/ 1699111 w 2849909"/>
                <a:gd name="connsiteY10" fmla="*/ 563780 h 623787"/>
                <a:gd name="connsiteX11" fmla="*/ 1701570 w 2849909"/>
                <a:gd name="connsiteY11" fmla="*/ 546888 h 623787"/>
                <a:gd name="connsiteX12" fmla="*/ 1698736 w 2849909"/>
                <a:gd name="connsiteY12" fmla="*/ 540799 h 623787"/>
                <a:gd name="connsiteX13" fmla="*/ 1553538 w 2849909"/>
                <a:gd name="connsiteY13" fmla="*/ 229567 h 623787"/>
                <a:gd name="connsiteX14" fmla="*/ 1484783 w 2849909"/>
                <a:gd name="connsiteY14" fmla="*/ 377022 h 623787"/>
                <a:gd name="connsiteX15" fmla="*/ 1570989 w 2849909"/>
                <a:gd name="connsiteY15" fmla="*/ 377022 h 623787"/>
                <a:gd name="connsiteX16" fmla="*/ 1613895 w 2849909"/>
                <a:gd name="connsiteY16" fmla="*/ 468633 h 623787"/>
                <a:gd name="connsiteX17" fmla="*/ 1442271 w 2849909"/>
                <a:gd name="connsiteY17" fmla="*/ 468633 h 623787"/>
                <a:gd name="connsiteX18" fmla="*/ 1408629 w 2849909"/>
                <a:gd name="connsiteY18" fmla="*/ 540773 h 623787"/>
                <a:gd name="connsiteX19" fmla="*/ 1390836 w 2849909"/>
                <a:gd name="connsiteY19" fmla="*/ 578851 h 623787"/>
                <a:gd name="connsiteX20" fmla="*/ 1288492 w 2849909"/>
                <a:gd name="connsiteY20" fmla="*/ 578851 h 623787"/>
                <a:gd name="connsiteX21" fmla="*/ 1257159 w 2849909"/>
                <a:gd name="connsiteY21" fmla="*/ 376786 h 623787"/>
                <a:gd name="connsiteX22" fmla="*/ 1226508 w 2849909"/>
                <a:gd name="connsiteY22" fmla="*/ 456247 h 623787"/>
                <a:gd name="connsiteX23" fmla="*/ 1154657 w 2849909"/>
                <a:gd name="connsiteY23" fmla="*/ 531142 h 623787"/>
                <a:gd name="connsiteX24" fmla="*/ 1105033 w 2849909"/>
                <a:gd name="connsiteY24" fmla="*/ 556965 h 623787"/>
                <a:gd name="connsiteX25" fmla="*/ 1105033 w 2849909"/>
                <a:gd name="connsiteY25" fmla="*/ 556965 h 623787"/>
                <a:gd name="connsiteX26" fmla="*/ 1045384 w 2849909"/>
                <a:gd name="connsiteY26" fmla="*/ 573445 h 623787"/>
                <a:gd name="connsiteX27" fmla="*/ 976446 w 2849909"/>
                <a:gd name="connsiteY27" fmla="*/ 578877 h 623787"/>
                <a:gd name="connsiteX28" fmla="*/ 798629 w 2849909"/>
                <a:gd name="connsiteY28" fmla="*/ 578877 h 623787"/>
                <a:gd name="connsiteX29" fmla="*/ 897877 w 2849909"/>
                <a:gd name="connsiteY29" fmla="*/ 488682 h 623787"/>
                <a:gd name="connsiteX30" fmla="*/ 975055 w 2849909"/>
                <a:gd name="connsiteY30" fmla="*/ 488682 h 623787"/>
                <a:gd name="connsiteX31" fmla="*/ 1062284 w 2849909"/>
                <a:gd name="connsiteY31" fmla="*/ 473488 h 623787"/>
                <a:gd name="connsiteX32" fmla="*/ 1094824 w 2849909"/>
                <a:gd name="connsiteY32" fmla="*/ 455880 h 623787"/>
                <a:gd name="connsiteX33" fmla="*/ 1120699 w 2849909"/>
                <a:gd name="connsiteY33" fmla="*/ 433416 h 623787"/>
                <a:gd name="connsiteX34" fmla="*/ 1140302 w 2849909"/>
                <a:gd name="connsiteY34" fmla="*/ 406728 h 623787"/>
                <a:gd name="connsiteX35" fmla="*/ 1154289 w 2849909"/>
                <a:gd name="connsiteY35" fmla="*/ 375893 h 623787"/>
                <a:gd name="connsiteX36" fmla="*/ 1162713 w 2849909"/>
                <a:gd name="connsiteY36" fmla="*/ 341778 h 623787"/>
                <a:gd name="connsiteX37" fmla="*/ 1165337 w 2849909"/>
                <a:gd name="connsiteY37" fmla="*/ 305800 h 623787"/>
                <a:gd name="connsiteX38" fmla="*/ 1153817 w 2849909"/>
                <a:gd name="connsiteY38" fmla="*/ 235498 h 623787"/>
                <a:gd name="connsiteX39" fmla="*/ 1153817 w 2849909"/>
                <a:gd name="connsiteY39" fmla="*/ 235498 h 623787"/>
                <a:gd name="connsiteX40" fmla="*/ 1139646 w 2849909"/>
                <a:gd name="connsiteY40" fmla="*/ 204689 h 623787"/>
                <a:gd name="connsiteX41" fmla="*/ 1119466 w 2849909"/>
                <a:gd name="connsiteY41" fmla="*/ 178211 h 623787"/>
                <a:gd name="connsiteX42" fmla="*/ 1093014 w 2849909"/>
                <a:gd name="connsiteY42" fmla="*/ 155774 h 623787"/>
                <a:gd name="connsiteX43" fmla="*/ 1060342 w 2849909"/>
                <a:gd name="connsiteY43" fmla="*/ 138191 h 623787"/>
                <a:gd name="connsiteX44" fmla="*/ 1021582 w 2849909"/>
                <a:gd name="connsiteY44" fmla="*/ 126829 h 623787"/>
                <a:gd name="connsiteX45" fmla="*/ 974924 w 2849909"/>
                <a:gd name="connsiteY45" fmla="*/ 122997 h 623787"/>
                <a:gd name="connsiteX46" fmla="*/ 897877 w 2849909"/>
                <a:gd name="connsiteY46" fmla="*/ 122997 h 623787"/>
                <a:gd name="connsiteX47" fmla="*/ 897877 w 2849909"/>
                <a:gd name="connsiteY47" fmla="*/ 260349 h 623787"/>
                <a:gd name="connsiteX48" fmla="*/ 885522 w 2849909"/>
                <a:gd name="connsiteY48" fmla="*/ 343495 h 623787"/>
                <a:gd name="connsiteX49" fmla="*/ 808916 w 2849909"/>
                <a:gd name="connsiteY49" fmla="*/ 338577 h 623787"/>
                <a:gd name="connsiteX50" fmla="*/ 529672 w 2849909"/>
                <a:gd name="connsiteY50" fmla="*/ 541639 h 623787"/>
                <a:gd name="connsiteX51" fmla="*/ 497500 w 2849909"/>
                <a:gd name="connsiteY51" fmla="*/ 619256 h 623787"/>
                <a:gd name="connsiteX52" fmla="*/ 419880 w 2849909"/>
                <a:gd name="connsiteY52" fmla="*/ 587083 h 623787"/>
                <a:gd name="connsiteX53" fmla="*/ 417802 w 2849909"/>
                <a:gd name="connsiteY53" fmla="*/ 547517 h 623787"/>
                <a:gd name="connsiteX54" fmla="*/ 414994 w 2849909"/>
                <a:gd name="connsiteY54" fmla="*/ 541455 h 623787"/>
                <a:gd name="connsiteX55" fmla="*/ 269875 w 2849909"/>
                <a:gd name="connsiteY55" fmla="*/ 230249 h 623787"/>
                <a:gd name="connsiteX56" fmla="*/ 201146 w 2849909"/>
                <a:gd name="connsiteY56" fmla="*/ 377704 h 623787"/>
                <a:gd name="connsiteX57" fmla="*/ 287352 w 2849909"/>
                <a:gd name="connsiteY57" fmla="*/ 377704 h 623787"/>
                <a:gd name="connsiteX58" fmla="*/ 330048 w 2849909"/>
                <a:gd name="connsiteY58" fmla="*/ 469289 h 623787"/>
                <a:gd name="connsiteX59" fmla="*/ 158424 w 2849909"/>
                <a:gd name="connsiteY59" fmla="*/ 469289 h 623787"/>
                <a:gd name="connsiteX60" fmla="*/ 124782 w 2849909"/>
                <a:gd name="connsiteY60" fmla="*/ 541455 h 623787"/>
                <a:gd name="connsiteX61" fmla="*/ 107042 w 2849909"/>
                <a:gd name="connsiteY61" fmla="*/ 579507 h 623787"/>
                <a:gd name="connsiteX62" fmla="*/ 0 w 2849909"/>
                <a:gd name="connsiteY62" fmla="*/ 579507 h 623787"/>
                <a:gd name="connsiteX63" fmla="*/ 124782 w 2849909"/>
                <a:gd name="connsiteY63" fmla="*/ 311836 h 623787"/>
                <a:gd name="connsiteX64" fmla="*/ 269875 w 2849909"/>
                <a:gd name="connsiteY64" fmla="*/ 682 h 623787"/>
                <a:gd name="connsiteX65" fmla="*/ 414994 w 2849909"/>
                <a:gd name="connsiteY65" fmla="*/ 311889 h 623787"/>
                <a:gd name="connsiteX66" fmla="*/ 510673 w 2849909"/>
                <a:gd name="connsiteY66" fmla="*/ 517129 h 623787"/>
                <a:gd name="connsiteX67" fmla="*/ 519858 w 2849909"/>
                <a:gd name="connsiteY67" fmla="*/ 525789 h 623787"/>
                <a:gd name="connsiteX68" fmla="*/ 590240 w 2849909"/>
                <a:gd name="connsiteY68" fmla="*/ 474564 h 623787"/>
                <a:gd name="connsiteX69" fmla="*/ 590240 w 2849909"/>
                <a:gd name="connsiteY69" fmla="*/ 193221 h 623787"/>
                <a:gd name="connsiteX70" fmla="*/ 689487 w 2849909"/>
                <a:gd name="connsiteY70" fmla="*/ 173382 h 623787"/>
                <a:gd name="connsiteX71" fmla="*/ 689487 w 2849909"/>
                <a:gd name="connsiteY71" fmla="*/ 402372 h 623787"/>
                <a:gd name="connsiteX72" fmla="*/ 797684 w 2849909"/>
                <a:gd name="connsiteY72" fmla="*/ 323645 h 623787"/>
                <a:gd name="connsiteX73" fmla="*/ 798629 w 2849909"/>
                <a:gd name="connsiteY73" fmla="*/ 265912 h 623787"/>
                <a:gd name="connsiteX74" fmla="*/ 798629 w 2849909"/>
                <a:gd name="connsiteY74" fmla="*/ 31333 h 623787"/>
                <a:gd name="connsiteX75" fmla="*/ 974451 w 2849909"/>
                <a:gd name="connsiteY75" fmla="*/ 31333 h 623787"/>
                <a:gd name="connsiteX76" fmla="*/ 1041894 w 2849909"/>
                <a:gd name="connsiteY76" fmla="*/ 36582 h 623787"/>
                <a:gd name="connsiteX77" fmla="*/ 1101123 w 2849909"/>
                <a:gd name="connsiteY77" fmla="*/ 52721 h 623787"/>
                <a:gd name="connsiteX78" fmla="*/ 1101123 w 2849909"/>
                <a:gd name="connsiteY78" fmla="*/ 52721 h 623787"/>
                <a:gd name="connsiteX79" fmla="*/ 1150983 w 2849909"/>
                <a:gd name="connsiteY79" fmla="*/ 78123 h 623787"/>
                <a:gd name="connsiteX80" fmla="*/ 1192235 w 2849909"/>
                <a:gd name="connsiteY80" fmla="*/ 111634 h 623787"/>
                <a:gd name="connsiteX81" fmla="*/ 1224225 w 2849909"/>
                <a:gd name="connsiteY81" fmla="*/ 152415 h 623787"/>
                <a:gd name="connsiteX82" fmla="*/ 1246872 w 2849909"/>
                <a:gd name="connsiteY82" fmla="*/ 199493 h 623787"/>
                <a:gd name="connsiteX83" fmla="*/ 1246872 w 2849909"/>
                <a:gd name="connsiteY83" fmla="*/ 199493 h 623787"/>
                <a:gd name="connsiteX84" fmla="*/ 1260255 w 2849909"/>
                <a:gd name="connsiteY84" fmla="*/ 250875 h 623787"/>
                <a:gd name="connsiteX85" fmla="*/ 1264638 w 2849909"/>
                <a:gd name="connsiteY85" fmla="*/ 297167 h 623787"/>
                <a:gd name="connsiteX86" fmla="*/ 1264638 w 2849909"/>
                <a:gd name="connsiteY86" fmla="*/ 305039 h 623787"/>
                <a:gd name="connsiteX87" fmla="*/ 1301377 w 2849909"/>
                <a:gd name="connsiteY87" fmla="*/ 536732 h 623787"/>
                <a:gd name="connsiteX88" fmla="*/ 1408524 w 2849909"/>
                <a:gd name="connsiteY88" fmla="*/ 311049 h 623787"/>
                <a:gd name="connsiteX89" fmla="*/ 1553538 w 2849909"/>
                <a:gd name="connsiteY89" fmla="*/ 0 h 623787"/>
                <a:gd name="connsiteX90" fmla="*/ 1698631 w 2849909"/>
                <a:gd name="connsiteY90" fmla="*/ 311206 h 623787"/>
                <a:gd name="connsiteX91" fmla="*/ 1793969 w 2849909"/>
                <a:gd name="connsiteY91" fmla="*/ 515397 h 623787"/>
                <a:gd name="connsiteX92" fmla="*/ 1810685 w 2849909"/>
                <a:gd name="connsiteY92" fmla="*/ 533766 h 623787"/>
                <a:gd name="connsiteX93" fmla="*/ 1864665 w 2849909"/>
                <a:gd name="connsiteY93" fmla="*/ 511880 h 623787"/>
                <a:gd name="connsiteX94" fmla="*/ 1864665 w 2849909"/>
                <a:gd name="connsiteY94" fmla="*/ 22280 h 623787"/>
                <a:gd name="connsiteX95" fmla="*/ 2206444 w 2849909"/>
                <a:gd name="connsiteY95" fmla="*/ 351383 h 623787"/>
                <a:gd name="connsiteX96" fmla="*/ 2206444 w 2849909"/>
                <a:gd name="connsiteY96" fmla="*/ 30625 h 623787"/>
                <a:gd name="connsiteX97" fmla="*/ 2305692 w 2849909"/>
                <a:gd name="connsiteY97" fmla="*/ 30625 h 623787"/>
                <a:gd name="connsiteX98" fmla="*/ 2381401 w 2849909"/>
                <a:gd name="connsiteY98" fmla="*/ 98146 h 623787"/>
                <a:gd name="connsiteX99" fmla="*/ 2381401 w 2849909"/>
                <a:gd name="connsiteY99" fmla="*/ 31333 h 623787"/>
                <a:gd name="connsiteX100" fmla="*/ 2757110 w 2849909"/>
                <a:gd name="connsiteY100" fmla="*/ 31333 h 623787"/>
                <a:gd name="connsiteX101" fmla="*/ 2839668 w 2849909"/>
                <a:gd name="connsiteY101" fmla="*/ 47181 h 623787"/>
                <a:gd name="connsiteX102" fmla="*/ 2823818 w 2849909"/>
                <a:gd name="connsiteY102" fmla="*/ 129734 h 623787"/>
                <a:gd name="connsiteX103" fmla="*/ 2748791 w 2849909"/>
                <a:gd name="connsiteY103" fmla="*/ 122918 h 623787"/>
                <a:gd name="connsiteX104" fmla="*/ 2640752 w 2849909"/>
                <a:gd name="connsiteY104" fmla="*/ 122918 h 623787"/>
                <a:gd name="connsiteX105" fmla="*/ 2640752 w 2849909"/>
                <a:gd name="connsiteY105" fmla="*/ 578851 h 623787"/>
                <a:gd name="connsiteX106" fmla="*/ 2541478 w 2849909"/>
                <a:gd name="connsiteY106" fmla="*/ 578851 h 623787"/>
                <a:gd name="connsiteX107" fmla="*/ 2541478 w 2849909"/>
                <a:gd name="connsiteY107" fmla="*/ 122918 h 623787"/>
                <a:gd name="connsiteX108" fmla="*/ 2381401 w 2849909"/>
                <a:gd name="connsiteY108" fmla="*/ 122918 h 623787"/>
                <a:gd name="connsiteX109" fmla="*/ 2305692 w 2849909"/>
                <a:gd name="connsiteY109" fmla="*/ 56158 h 623787"/>
                <a:gd name="connsiteX110" fmla="*/ 2305692 w 2849909"/>
                <a:gd name="connsiteY110" fmla="*/ 588586 h 623787"/>
                <a:gd name="connsiteX111" fmla="*/ 1963913 w 2849909"/>
                <a:gd name="connsiteY111" fmla="*/ 258591 h 623787"/>
                <a:gd name="connsiteX112" fmla="*/ 1963913 w 2849909"/>
                <a:gd name="connsiteY112" fmla="*/ 497395 h 623787"/>
                <a:gd name="connsiteX113" fmla="*/ 1934837 w 2849909"/>
                <a:gd name="connsiteY113" fmla="*/ 507524 h 623787"/>
                <a:gd name="connsiteX114" fmla="*/ 1934837 w 2849909"/>
                <a:gd name="connsiteY114" fmla="*/ 507524 h 623787"/>
                <a:gd name="connsiteX115" fmla="*/ 1930822 w 2849909"/>
                <a:gd name="connsiteY115" fmla="*/ 508915 h 623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2849909" h="623787">
                  <a:moveTo>
                    <a:pt x="639863" y="32042"/>
                  </a:moveTo>
                  <a:cubicBezTo>
                    <a:pt x="667271" y="32042"/>
                    <a:pt x="689487" y="54259"/>
                    <a:pt x="689487" y="81666"/>
                  </a:cubicBezTo>
                  <a:cubicBezTo>
                    <a:pt x="689487" y="109073"/>
                    <a:pt x="667271" y="131290"/>
                    <a:pt x="639863" y="131290"/>
                  </a:cubicBezTo>
                  <a:cubicBezTo>
                    <a:pt x="612456" y="131290"/>
                    <a:pt x="590240" y="109073"/>
                    <a:pt x="590240" y="81666"/>
                  </a:cubicBezTo>
                  <a:cubicBezTo>
                    <a:pt x="590224" y="54274"/>
                    <a:pt x="612419" y="32056"/>
                    <a:pt x="639811" y="32042"/>
                  </a:cubicBezTo>
                  <a:cubicBezTo>
                    <a:pt x="639829" y="32042"/>
                    <a:pt x="639845" y="32042"/>
                    <a:pt x="639863" y="32042"/>
                  </a:cubicBezTo>
                  <a:moveTo>
                    <a:pt x="1864665" y="531877"/>
                  </a:moveTo>
                  <a:lnTo>
                    <a:pt x="1817272" y="551322"/>
                  </a:lnTo>
                  <a:cubicBezTo>
                    <a:pt x="1818133" y="555340"/>
                    <a:pt x="1818555" y="559442"/>
                    <a:pt x="1818532" y="563551"/>
                  </a:cubicBezTo>
                  <a:cubicBezTo>
                    <a:pt x="1818301" y="596543"/>
                    <a:pt x="1791536" y="623192"/>
                    <a:pt x="1758542" y="623279"/>
                  </a:cubicBezTo>
                  <a:cubicBezTo>
                    <a:pt x="1725700" y="623260"/>
                    <a:pt x="1699093" y="596622"/>
                    <a:pt x="1699111" y="563780"/>
                  </a:cubicBezTo>
                  <a:cubicBezTo>
                    <a:pt x="1699114" y="558061"/>
                    <a:pt x="1699943" y="552372"/>
                    <a:pt x="1701570" y="546888"/>
                  </a:cubicBezTo>
                  <a:lnTo>
                    <a:pt x="1698736" y="540799"/>
                  </a:lnTo>
                  <a:lnTo>
                    <a:pt x="1553538" y="229567"/>
                  </a:lnTo>
                  <a:lnTo>
                    <a:pt x="1484783" y="377022"/>
                  </a:lnTo>
                  <a:lnTo>
                    <a:pt x="1570989" y="377022"/>
                  </a:lnTo>
                  <a:lnTo>
                    <a:pt x="1613895" y="468633"/>
                  </a:lnTo>
                  <a:lnTo>
                    <a:pt x="1442271" y="468633"/>
                  </a:lnTo>
                  <a:lnTo>
                    <a:pt x="1408629" y="540773"/>
                  </a:lnTo>
                  <a:lnTo>
                    <a:pt x="1390836" y="578851"/>
                  </a:lnTo>
                  <a:lnTo>
                    <a:pt x="1288492" y="578851"/>
                  </a:lnTo>
                  <a:lnTo>
                    <a:pt x="1257159" y="376786"/>
                  </a:lnTo>
                  <a:cubicBezTo>
                    <a:pt x="1251464" y="401191"/>
                    <a:pt x="1234879" y="442391"/>
                    <a:pt x="1226508" y="456247"/>
                  </a:cubicBezTo>
                  <a:cubicBezTo>
                    <a:pt x="1208521" y="486318"/>
                    <a:pt x="1183956" y="511925"/>
                    <a:pt x="1154657" y="531142"/>
                  </a:cubicBezTo>
                  <a:cubicBezTo>
                    <a:pt x="1139011" y="541371"/>
                    <a:pt x="1122387" y="550021"/>
                    <a:pt x="1105033" y="556965"/>
                  </a:cubicBezTo>
                  <a:lnTo>
                    <a:pt x="1105033" y="556965"/>
                  </a:lnTo>
                  <a:cubicBezTo>
                    <a:pt x="1085805" y="564598"/>
                    <a:pt x="1065803" y="570125"/>
                    <a:pt x="1045384" y="573445"/>
                  </a:cubicBezTo>
                  <a:cubicBezTo>
                    <a:pt x="1022595" y="577174"/>
                    <a:pt x="999536" y="578990"/>
                    <a:pt x="976446" y="578877"/>
                  </a:cubicBezTo>
                  <a:lnTo>
                    <a:pt x="798629" y="578877"/>
                  </a:lnTo>
                  <a:lnTo>
                    <a:pt x="897877" y="488682"/>
                  </a:lnTo>
                  <a:lnTo>
                    <a:pt x="975055" y="488682"/>
                  </a:lnTo>
                  <a:cubicBezTo>
                    <a:pt x="1009222" y="488682"/>
                    <a:pt x="1038299" y="483618"/>
                    <a:pt x="1062284" y="473488"/>
                  </a:cubicBezTo>
                  <a:cubicBezTo>
                    <a:pt x="1073705" y="468746"/>
                    <a:pt x="1084608" y="462844"/>
                    <a:pt x="1094824" y="455880"/>
                  </a:cubicBezTo>
                  <a:cubicBezTo>
                    <a:pt x="1104282" y="449408"/>
                    <a:pt x="1112963" y="441871"/>
                    <a:pt x="1120699" y="433416"/>
                  </a:cubicBezTo>
                  <a:cubicBezTo>
                    <a:pt x="1128160" y="425239"/>
                    <a:pt x="1134731" y="416293"/>
                    <a:pt x="1140302" y="406728"/>
                  </a:cubicBezTo>
                  <a:cubicBezTo>
                    <a:pt x="1146005" y="396955"/>
                    <a:pt x="1150691" y="386621"/>
                    <a:pt x="1154289" y="375893"/>
                  </a:cubicBezTo>
                  <a:cubicBezTo>
                    <a:pt x="1158042" y="364777"/>
                    <a:pt x="1160860" y="353364"/>
                    <a:pt x="1162713" y="341778"/>
                  </a:cubicBezTo>
                  <a:cubicBezTo>
                    <a:pt x="1164539" y="329875"/>
                    <a:pt x="1165416" y="317843"/>
                    <a:pt x="1165337" y="305800"/>
                  </a:cubicBezTo>
                  <a:cubicBezTo>
                    <a:pt x="1165419" y="281889"/>
                    <a:pt x="1161524" y="258131"/>
                    <a:pt x="1153817" y="235498"/>
                  </a:cubicBezTo>
                  <a:lnTo>
                    <a:pt x="1153817" y="235498"/>
                  </a:lnTo>
                  <a:cubicBezTo>
                    <a:pt x="1150198" y="224757"/>
                    <a:pt x="1145448" y="214428"/>
                    <a:pt x="1139646" y="204689"/>
                  </a:cubicBezTo>
                  <a:cubicBezTo>
                    <a:pt x="1133912" y="195150"/>
                    <a:pt x="1127144" y="186270"/>
                    <a:pt x="1119466" y="178211"/>
                  </a:cubicBezTo>
                  <a:cubicBezTo>
                    <a:pt x="1111475" y="169811"/>
                    <a:pt x="1102605" y="162287"/>
                    <a:pt x="1093014" y="155774"/>
                  </a:cubicBezTo>
                  <a:cubicBezTo>
                    <a:pt x="1082716" y="148875"/>
                    <a:pt x="1071773" y="142986"/>
                    <a:pt x="1060342" y="138191"/>
                  </a:cubicBezTo>
                  <a:cubicBezTo>
                    <a:pt x="1047890" y="132956"/>
                    <a:pt x="1034890" y="129143"/>
                    <a:pt x="1021582" y="126829"/>
                  </a:cubicBezTo>
                  <a:cubicBezTo>
                    <a:pt x="1006173" y="124170"/>
                    <a:pt x="990559" y="122887"/>
                    <a:pt x="974924" y="122997"/>
                  </a:cubicBezTo>
                  <a:lnTo>
                    <a:pt x="897877" y="122997"/>
                  </a:lnTo>
                  <a:lnTo>
                    <a:pt x="897877" y="260349"/>
                  </a:lnTo>
                  <a:cubicBezTo>
                    <a:pt x="917425" y="286720"/>
                    <a:pt x="911893" y="323947"/>
                    <a:pt x="885522" y="343495"/>
                  </a:cubicBezTo>
                  <a:cubicBezTo>
                    <a:pt x="862208" y="360775"/>
                    <a:pt x="829828" y="358697"/>
                    <a:pt x="808916" y="338577"/>
                  </a:cubicBezTo>
                  <a:lnTo>
                    <a:pt x="529672" y="541639"/>
                  </a:lnTo>
                  <a:cubicBezTo>
                    <a:pt x="542222" y="571957"/>
                    <a:pt x="527817" y="606707"/>
                    <a:pt x="497500" y="619256"/>
                  </a:cubicBezTo>
                  <a:cubicBezTo>
                    <a:pt x="467179" y="631805"/>
                    <a:pt x="432429" y="617400"/>
                    <a:pt x="419880" y="587083"/>
                  </a:cubicBezTo>
                  <a:cubicBezTo>
                    <a:pt x="414682" y="574521"/>
                    <a:pt x="413947" y="560555"/>
                    <a:pt x="417802" y="547517"/>
                  </a:cubicBezTo>
                  <a:lnTo>
                    <a:pt x="414994" y="541455"/>
                  </a:lnTo>
                  <a:lnTo>
                    <a:pt x="269875" y="230249"/>
                  </a:lnTo>
                  <a:lnTo>
                    <a:pt x="201146" y="377704"/>
                  </a:lnTo>
                  <a:lnTo>
                    <a:pt x="287352" y="377704"/>
                  </a:lnTo>
                  <a:lnTo>
                    <a:pt x="330048" y="469289"/>
                  </a:lnTo>
                  <a:lnTo>
                    <a:pt x="158424" y="469289"/>
                  </a:lnTo>
                  <a:lnTo>
                    <a:pt x="124782" y="541455"/>
                  </a:lnTo>
                  <a:lnTo>
                    <a:pt x="107042" y="579507"/>
                  </a:lnTo>
                  <a:lnTo>
                    <a:pt x="0" y="579507"/>
                  </a:lnTo>
                  <a:lnTo>
                    <a:pt x="124782" y="311836"/>
                  </a:lnTo>
                  <a:lnTo>
                    <a:pt x="269875" y="682"/>
                  </a:lnTo>
                  <a:lnTo>
                    <a:pt x="414994" y="311889"/>
                  </a:lnTo>
                  <a:lnTo>
                    <a:pt x="510673" y="517129"/>
                  </a:lnTo>
                  <a:cubicBezTo>
                    <a:pt x="514037" y="519677"/>
                    <a:pt x="517118" y="522579"/>
                    <a:pt x="519858" y="525789"/>
                  </a:cubicBezTo>
                  <a:lnTo>
                    <a:pt x="590240" y="474564"/>
                  </a:lnTo>
                  <a:lnTo>
                    <a:pt x="590240" y="193221"/>
                  </a:lnTo>
                  <a:lnTo>
                    <a:pt x="689487" y="173382"/>
                  </a:lnTo>
                  <a:lnTo>
                    <a:pt x="689487" y="402372"/>
                  </a:lnTo>
                  <a:lnTo>
                    <a:pt x="797684" y="323645"/>
                  </a:lnTo>
                  <a:cubicBezTo>
                    <a:pt x="788009" y="305530"/>
                    <a:pt x="788365" y="283702"/>
                    <a:pt x="798629" y="265912"/>
                  </a:cubicBezTo>
                  <a:lnTo>
                    <a:pt x="798629" y="31333"/>
                  </a:lnTo>
                  <a:lnTo>
                    <a:pt x="974451" y="31333"/>
                  </a:lnTo>
                  <a:cubicBezTo>
                    <a:pt x="997038" y="31201"/>
                    <a:pt x="1019599" y="32956"/>
                    <a:pt x="1041894" y="36582"/>
                  </a:cubicBezTo>
                  <a:cubicBezTo>
                    <a:pt x="1062148" y="39871"/>
                    <a:pt x="1082000" y="45280"/>
                    <a:pt x="1101123" y="52721"/>
                  </a:cubicBezTo>
                  <a:lnTo>
                    <a:pt x="1101123" y="52721"/>
                  </a:lnTo>
                  <a:cubicBezTo>
                    <a:pt x="1118532" y="59542"/>
                    <a:pt x="1135232" y="68050"/>
                    <a:pt x="1150983" y="78123"/>
                  </a:cubicBezTo>
                  <a:cubicBezTo>
                    <a:pt x="1165943" y="87715"/>
                    <a:pt x="1179781" y="98957"/>
                    <a:pt x="1192235" y="111634"/>
                  </a:cubicBezTo>
                  <a:cubicBezTo>
                    <a:pt x="1204370" y="124005"/>
                    <a:pt x="1215098" y="137682"/>
                    <a:pt x="1224225" y="152415"/>
                  </a:cubicBezTo>
                  <a:cubicBezTo>
                    <a:pt x="1233423" y="167260"/>
                    <a:pt x="1241015" y="183042"/>
                    <a:pt x="1246872" y="199493"/>
                  </a:cubicBezTo>
                  <a:lnTo>
                    <a:pt x="1246872" y="199493"/>
                  </a:lnTo>
                  <a:cubicBezTo>
                    <a:pt x="1252850" y="216189"/>
                    <a:pt x="1257327" y="233385"/>
                    <a:pt x="1260255" y="250875"/>
                  </a:cubicBezTo>
                  <a:cubicBezTo>
                    <a:pt x="1263228" y="266125"/>
                    <a:pt x="1264698" y="281629"/>
                    <a:pt x="1264638" y="297167"/>
                  </a:cubicBezTo>
                  <a:cubicBezTo>
                    <a:pt x="1264638" y="305039"/>
                    <a:pt x="1264638" y="303622"/>
                    <a:pt x="1264638" y="305039"/>
                  </a:cubicBezTo>
                  <a:lnTo>
                    <a:pt x="1301377" y="536732"/>
                  </a:lnTo>
                  <a:lnTo>
                    <a:pt x="1408524" y="311049"/>
                  </a:lnTo>
                  <a:lnTo>
                    <a:pt x="1553538" y="0"/>
                  </a:lnTo>
                  <a:lnTo>
                    <a:pt x="1698631" y="311206"/>
                  </a:lnTo>
                  <a:lnTo>
                    <a:pt x="1793969" y="515397"/>
                  </a:lnTo>
                  <a:cubicBezTo>
                    <a:pt x="1801553" y="521170"/>
                    <a:pt x="1803967" y="523270"/>
                    <a:pt x="1810685" y="533766"/>
                  </a:cubicBezTo>
                  <a:lnTo>
                    <a:pt x="1864665" y="511880"/>
                  </a:lnTo>
                  <a:lnTo>
                    <a:pt x="1864665" y="22280"/>
                  </a:lnTo>
                  <a:lnTo>
                    <a:pt x="2206444" y="351383"/>
                  </a:lnTo>
                  <a:lnTo>
                    <a:pt x="2206444" y="30625"/>
                  </a:lnTo>
                  <a:lnTo>
                    <a:pt x="2305692" y="30625"/>
                  </a:lnTo>
                  <a:lnTo>
                    <a:pt x="2381401" y="98146"/>
                  </a:lnTo>
                  <a:lnTo>
                    <a:pt x="2381401" y="31333"/>
                  </a:lnTo>
                  <a:lnTo>
                    <a:pt x="2757110" y="31333"/>
                  </a:lnTo>
                  <a:cubicBezTo>
                    <a:pt x="2784271" y="12914"/>
                    <a:pt x="2821246" y="20009"/>
                    <a:pt x="2839668" y="47181"/>
                  </a:cubicBezTo>
                  <a:cubicBezTo>
                    <a:pt x="2858090" y="74354"/>
                    <a:pt x="2850979" y="111314"/>
                    <a:pt x="2823818" y="129734"/>
                  </a:cubicBezTo>
                  <a:cubicBezTo>
                    <a:pt x="2800384" y="145621"/>
                    <a:pt x="2768972" y="142771"/>
                    <a:pt x="2748791" y="122918"/>
                  </a:cubicBezTo>
                  <a:lnTo>
                    <a:pt x="2640752" y="122918"/>
                  </a:lnTo>
                  <a:lnTo>
                    <a:pt x="2640752" y="578851"/>
                  </a:lnTo>
                  <a:lnTo>
                    <a:pt x="2541478" y="578851"/>
                  </a:lnTo>
                  <a:lnTo>
                    <a:pt x="2541478" y="122918"/>
                  </a:lnTo>
                  <a:lnTo>
                    <a:pt x="2381401" y="122918"/>
                  </a:lnTo>
                  <a:lnTo>
                    <a:pt x="2305692" y="56158"/>
                  </a:lnTo>
                  <a:lnTo>
                    <a:pt x="2305692" y="588586"/>
                  </a:lnTo>
                  <a:lnTo>
                    <a:pt x="1963913" y="258591"/>
                  </a:lnTo>
                  <a:lnTo>
                    <a:pt x="1963913" y="497395"/>
                  </a:lnTo>
                  <a:lnTo>
                    <a:pt x="1934837" y="507524"/>
                  </a:lnTo>
                  <a:lnTo>
                    <a:pt x="1934837" y="507524"/>
                  </a:lnTo>
                  <a:lnTo>
                    <a:pt x="1930822" y="508915"/>
                  </a:lnTo>
                </a:path>
              </a:pathLst>
            </a:custGeom>
            <a:solidFill>
              <a:schemeClr val="bg1">
                <a:lumMod val="95000"/>
              </a:schemeClr>
            </a:solidFill>
            <a:ln w="2617" cap="flat">
              <a:noFill/>
              <a:prstDash val="solid"/>
              <a:miter/>
            </a:ln>
          </p:spPr>
          <p:txBody>
            <a:bodyPr rtlCol="0" anchor="ctr"/>
            <a:lstStyle/>
            <a:p>
              <a:endParaRPr lang="en-CA"/>
            </a:p>
          </p:txBody>
        </p:sp>
        <p:sp>
          <p:nvSpPr>
            <p:cNvPr id="135" name="Freeform: Shape 134">
              <a:extLst>
                <a:ext uri="{FF2B5EF4-FFF2-40B4-BE49-F238E27FC236}">
                  <a16:creationId xmlns:a16="http://schemas.microsoft.com/office/drawing/2014/main" id="{CF640525-7FCD-2E07-9954-7C0454EF8A15}"/>
                </a:ext>
              </a:extLst>
            </p:cNvPr>
            <p:cNvSpPr/>
            <p:nvPr/>
          </p:nvSpPr>
          <p:spPr>
            <a:xfrm>
              <a:off x="3415994" y="8611820"/>
              <a:ext cx="2384444" cy="552739"/>
            </a:xfrm>
            <a:custGeom>
              <a:avLst/>
              <a:gdLst>
                <a:gd name="connsiteX0" fmla="*/ 409851 w 2384444"/>
                <a:gd name="connsiteY0" fmla="*/ 215107 h 552739"/>
                <a:gd name="connsiteX1" fmla="*/ 444280 w 2384444"/>
                <a:gd name="connsiteY1" fmla="*/ 249485 h 552739"/>
                <a:gd name="connsiteX2" fmla="*/ 409903 w 2384444"/>
                <a:gd name="connsiteY2" fmla="*/ 283914 h 552739"/>
                <a:gd name="connsiteX3" fmla="*/ 375473 w 2384444"/>
                <a:gd name="connsiteY3" fmla="*/ 249537 h 552739"/>
                <a:gd name="connsiteX4" fmla="*/ 375473 w 2384444"/>
                <a:gd name="connsiteY4" fmla="*/ 249511 h 552739"/>
                <a:gd name="connsiteX5" fmla="*/ 409851 w 2384444"/>
                <a:gd name="connsiteY5" fmla="*/ 215107 h 552739"/>
                <a:gd name="connsiteX6" fmla="*/ 1318145 w 2384444"/>
                <a:gd name="connsiteY6" fmla="*/ 483276 h 552739"/>
                <a:gd name="connsiteX7" fmla="*/ 1352523 w 2384444"/>
                <a:gd name="connsiteY7" fmla="*/ 517706 h 552739"/>
                <a:gd name="connsiteX8" fmla="*/ 1318093 w 2384444"/>
                <a:gd name="connsiteY8" fmla="*/ 552084 h 552739"/>
                <a:gd name="connsiteX9" fmla="*/ 1283716 w 2384444"/>
                <a:gd name="connsiteY9" fmla="*/ 517680 h 552739"/>
                <a:gd name="connsiteX10" fmla="*/ 1318119 w 2384444"/>
                <a:gd name="connsiteY10" fmla="*/ 483276 h 552739"/>
                <a:gd name="connsiteX11" fmla="*/ 1318145 w 2384444"/>
                <a:gd name="connsiteY11" fmla="*/ 483276 h 552739"/>
                <a:gd name="connsiteX12" fmla="*/ 2350067 w 2384444"/>
                <a:gd name="connsiteY12" fmla="*/ 0 h 552739"/>
                <a:gd name="connsiteX13" fmla="*/ 2384445 w 2384444"/>
                <a:gd name="connsiteY13" fmla="*/ 34377 h 552739"/>
                <a:gd name="connsiteX14" fmla="*/ 2350067 w 2384444"/>
                <a:gd name="connsiteY14" fmla="*/ 68755 h 552739"/>
                <a:gd name="connsiteX15" fmla="*/ 2315690 w 2384444"/>
                <a:gd name="connsiteY15" fmla="*/ 34377 h 552739"/>
                <a:gd name="connsiteX16" fmla="*/ 2350067 w 2384444"/>
                <a:gd name="connsiteY16" fmla="*/ 0 h 552739"/>
                <a:gd name="connsiteX17" fmla="*/ 34403 w 2384444"/>
                <a:gd name="connsiteY17" fmla="*/ 483985 h 552739"/>
                <a:gd name="connsiteX18" fmla="*/ 68755 w 2384444"/>
                <a:gd name="connsiteY18" fmla="*/ 518389 h 552739"/>
                <a:gd name="connsiteX19" fmla="*/ 34351 w 2384444"/>
                <a:gd name="connsiteY19" fmla="*/ 552740 h 552739"/>
                <a:gd name="connsiteX20" fmla="*/ 0 w 2384444"/>
                <a:gd name="connsiteY20" fmla="*/ 518362 h 552739"/>
                <a:gd name="connsiteX21" fmla="*/ 34377 w 2384444"/>
                <a:gd name="connsiteY21" fmla="*/ 483985 h 552739"/>
                <a:gd name="connsiteX22" fmla="*/ 34403 w 2384444"/>
                <a:gd name="connsiteY22" fmla="*/ 483985 h 552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84444" h="552739">
                  <a:moveTo>
                    <a:pt x="409851" y="215107"/>
                  </a:moveTo>
                  <a:cubicBezTo>
                    <a:pt x="428850" y="215092"/>
                    <a:pt x="444265" y="230485"/>
                    <a:pt x="444280" y="249485"/>
                  </a:cubicBezTo>
                  <a:cubicBezTo>
                    <a:pt x="444296" y="268484"/>
                    <a:pt x="428902" y="283899"/>
                    <a:pt x="409903" y="283914"/>
                  </a:cubicBezTo>
                  <a:cubicBezTo>
                    <a:pt x="390904" y="283930"/>
                    <a:pt x="375489" y="268536"/>
                    <a:pt x="375473" y="249537"/>
                  </a:cubicBezTo>
                  <a:cubicBezTo>
                    <a:pt x="375473" y="249529"/>
                    <a:pt x="375473" y="249519"/>
                    <a:pt x="375473" y="249511"/>
                  </a:cubicBezTo>
                  <a:cubicBezTo>
                    <a:pt x="375473" y="230519"/>
                    <a:pt x="390859" y="215123"/>
                    <a:pt x="409851" y="215107"/>
                  </a:cubicBezTo>
                  <a:moveTo>
                    <a:pt x="1318145" y="483276"/>
                  </a:moveTo>
                  <a:cubicBezTo>
                    <a:pt x="1337145" y="483292"/>
                    <a:pt x="1352539" y="498707"/>
                    <a:pt x="1352523" y="517706"/>
                  </a:cubicBezTo>
                  <a:cubicBezTo>
                    <a:pt x="1352507" y="536706"/>
                    <a:pt x="1337092" y="552099"/>
                    <a:pt x="1318093" y="552084"/>
                  </a:cubicBezTo>
                  <a:cubicBezTo>
                    <a:pt x="1299101" y="552068"/>
                    <a:pt x="1283716" y="536671"/>
                    <a:pt x="1283716" y="517680"/>
                  </a:cubicBezTo>
                  <a:cubicBezTo>
                    <a:pt x="1283716" y="498681"/>
                    <a:pt x="1299120" y="483276"/>
                    <a:pt x="1318119" y="483276"/>
                  </a:cubicBezTo>
                  <a:cubicBezTo>
                    <a:pt x="1318127" y="483276"/>
                    <a:pt x="1318138" y="483276"/>
                    <a:pt x="1318145" y="483276"/>
                  </a:cubicBezTo>
                  <a:close/>
                  <a:moveTo>
                    <a:pt x="2350067" y="0"/>
                  </a:moveTo>
                  <a:cubicBezTo>
                    <a:pt x="2369040" y="0"/>
                    <a:pt x="2384445" y="15391"/>
                    <a:pt x="2384445" y="34377"/>
                  </a:cubicBezTo>
                  <a:cubicBezTo>
                    <a:pt x="2384445" y="53364"/>
                    <a:pt x="2369040" y="68755"/>
                    <a:pt x="2350067" y="68755"/>
                  </a:cubicBezTo>
                  <a:cubicBezTo>
                    <a:pt x="2331068" y="68755"/>
                    <a:pt x="2315690" y="53364"/>
                    <a:pt x="2315690" y="34377"/>
                  </a:cubicBezTo>
                  <a:cubicBezTo>
                    <a:pt x="2315690" y="15391"/>
                    <a:pt x="2331094" y="0"/>
                    <a:pt x="2350067" y="0"/>
                  </a:cubicBezTo>
                  <a:close/>
                  <a:moveTo>
                    <a:pt x="34403" y="483985"/>
                  </a:moveTo>
                  <a:cubicBezTo>
                    <a:pt x="53390" y="484001"/>
                    <a:pt x="68770" y="499402"/>
                    <a:pt x="68755" y="518389"/>
                  </a:cubicBezTo>
                  <a:cubicBezTo>
                    <a:pt x="68739" y="537375"/>
                    <a:pt x="53337" y="552755"/>
                    <a:pt x="34351" y="552740"/>
                  </a:cubicBezTo>
                  <a:cubicBezTo>
                    <a:pt x="15375" y="552724"/>
                    <a:pt x="0" y="537338"/>
                    <a:pt x="0" y="518362"/>
                  </a:cubicBezTo>
                  <a:cubicBezTo>
                    <a:pt x="0" y="499376"/>
                    <a:pt x="15391" y="483985"/>
                    <a:pt x="34377" y="483985"/>
                  </a:cubicBezTo>
                  <a:cubicBezTo>
                    <a:pt x="34385" y="483985"/>
                    <a:pt x="34396" y="483985"/>
                    <a:pt x="34403" y="483985"/>
                  </a:cubicBezTo>
                  <a:close/>
                </a:path>
              </a:pathLst>
            </a:custGeom>
            <a:solidFill>
              <a:schemeClr val="accent1"/>
            </a:solidFill>
            <a:ln w="2617" cap="flat">
              <a:noFill/>
              <a:prstDash val="solid"/>
              <a:miter/>
            </a:ln>
          </p:spPr>
          <p:txBody>
            <a:bodyPr rtlCol="0" anchor="ctr"/>
            <a:lstStyle/>
            <a:p>
              <a:endParaRPr lang="en-CA"/>
            </a:p>
          </p:txBody>
        </p:sp>
      </p:grpSp>
      <p:sp>
        <p:nvSpPr>
          <p:cNvPr id="100" name="TextBox 99">
            <a:extLst>
              <a:ext uri="{FF2B5EF4-FFF2-40B4-BE49-F238E27FC236}">
                <a16:creationId xmlns:a16="http://schemas.microsoft.com/office/drawing/2014/main" id="{9A13261B-B201-7BD6-7865-347D0799FFB7}"/>
              </a:ext>
            </a:extLst>
          </p:cNvPr>
          <p:cNvSpPr txBox="1"/>
          <p:nvPr/>
        </p:nvSpPr>
        <p:spPr>
          <a:xfrm>
            <a:off x="671275" y="4740954"/>
            <a:ext cx="1790710" cy="400110"/>
          </a:xfrm>
          <a:prstGeom prst="rect">
            <a:avLst/>
          </a:prstGeom>
          <a:noFill/>
        </p:spPr>
        <p:txBody>
          <a:bodyPr wrap="square" rtlCol="0">
            <a:spAutoFit/>
          </a:bodyPr>
          <a:lstStyle/>
          <a:p>
            <a:pPr algn="ctr"/>
            <a:r>
              <a:rPr lang="id" sz="2000" spc="-100">
                <a:solidFill>
                  <a:schemeClr val="accent3"/>
                </a:solidFill>
                <a:latin typeface="Montserrat SemiBold" panose="00000700000000000000" pitchFamily="2" charset="0"/>
              </a:rPr>
              <a:t>AW</a:t>
            </a:r>
            <a:r>
              <a:rPr lang="id" sz="2000">
                <a:solidFill>
                  <a:schemeClr val="accent3"/>
                </a:solidFill>
                <a:latin typeface="Montserrat SemiBold" panose="00000700000000000000" pitchFamily="2" charset="0"/>
              </a:rPr>
              <a:t>ADALAH</a:t>
            </a:r>
          </a:p>
        </p:txBody>
      </p:sp>
      <p:sp>
        <p:nvSpPr>
          <p:cNvPr id="136" name="TextBox 135">
            <a:extLst>
              <a:ext uri="{FF2B5EF4-FFF2-40B4-BE49-F238E27FC236}">
                <a16:creationId xmlns:a16="http://schemas.microsoft.com/office/drawing/2014/main" id="{34B242D9-9F42-C6DB-C549-15B4B8ED7F72}"/>
              </a:ext>
            </a:extLst>
          </p:cNvPr>
          <p:cNvSpPr txBox="1"/>
          <p:nvPr/>
        </p:nvSpPr>
        <p:spPr>
          <a:xfrm>
            <a:off x="2970703" y="4740954"/>
            <a:ext cx="1790710" cy="400110"/>
          </a:xfrm>
          <a:prstGeom prst="rect">
            <a:avLst/>
          </a:prstGeom>
          <a:noFill/>
        </p:spPr>
        <p:txBody>
          <a:bodyPr wrap="square" rtlCol="0">
            <a:spAutoFit/>
          </a:bodyPr>
          <a:lstStyle/>
          <a:p>
            <a:pPr algn="ctr"/>
            <a:r>
              <a:rPr lang="id" sz="2000" spc="-100">
                <a:solidFill>
                  <a:schemeClr val="accent3"/>
                </a:solidFill>
                <a:latin typeface="Montserrat SemiBold" panose="00000700000000000000" pitchFamily="2" charset="0"/>
              </a:rPr>
              <a:t>PEDULI</a:t>
            </a:r>
            <a:endParaRPr lang="en-CA" sz="2000">
              <a:solidFill>
                <a:schemeClr val="accent3"/>
              </a:solidFill>
              <a:latin typeface="Montserrat SemiBold" panose="00000700000000000000" pitchFamily="2" charset="0"/>
            </a:endParaRPr>
          </a:p>
        </p:txBody>
      </p:sp>
      <p:sp>
        <p:nvSpPr>
          <p:cNvPr id="137" name="TextBox 136">
            <a:extLst>
              <a:ext uri="{FF2B5EF4-FFF2-40B4-BE49-F238E27FC236}">
                <a16:creationId xmlns:a16="http://schemas.microsoft.com/office/drawing/2014/main" id="{0601C203-C5FF-F0AB-FCAC-B33A679C0B42}"/>
              </a:ext>
            </a:extLst>
          </p:cNvPr>
          <p:cNvSpPr txBox="1"/>
          <p:nvPr/>
        </p:nvSpPr>
        <p:spPr>
          <a:xfrm>
            <a:off x="5270131" y="4740954"/>
            <a:ext cx="1790710" cy="400110"/>
          </a:xfrm>
          <a:prstGeom prst="rect">
            <a:avLst/>
          </a:prstGeom>
          <a:noFill/>
        </p:spPr>
        <p:txBody>
          <a:bodyPr wrap="square" rtlCol="0">
            <a:spAutoFit/>
          </a:bodyPr>
          <a:lstStyle/>
          <a:p>
            <a:pPr algn="ctr"/>
            <a:r>
              <a:rPr lang="id" sz="2000" spc="-100">
                <a:solidFill>
                  <a:schemeClr val="accent3"/>
                </a:solidFill>
                <a:latin typeface="Montserrat SemiBold" panose="00000700000000000000" pitchFamily="2" charset="0"/>
              </a:rPr>
              <a:t>SPIDOL</a:t>
            </a:r>
            <a:endParaRPr lang="en-CA" sz="2000">
              <a:solidFill>
                <a:schemeClr val="accent3"/>
              </a:solidFill>
              <a:latin typeface="Montserrat SemiBold" panose="00000700000000000000" pitchFamily="2" charset="0"/>
            </a:endParaRPr>
          </a:p>
        </p:txBody>
      </p:sp>
      <p:sp>
        <p:nvSpPr>
          <p:cNvPr id="138" name="TextBox 137">
            <a:extLst>
              <a:ext uri="{FF2B5EF4-FFF2-40B4-BE49-F238E27FC236}">
                <a16:creationId xmlns:a16="http://schemas.microsoft.com/office/drawing/2014/main" id="{D720EC91-BE35-8F9A-E5E7-DB0B3812209A}"/>
              </a:ext>
            </a:extLst>
          </p:cNvPr>
          <p:cNvSpPr txBox="1"/>
          <p:nvPr/>
        </p:nvSpPr>
        <p:spPr>
          <a:xfrm>
            <a:off x="7569559" y="4740954"/>
            <a:ext cx="1790710" cy="400110"/>
          </a:xfrm>
          <a:prstGeom prst="rect">
            <a:avLst/>
          </a:prstGeom>
          <a:noFill/>
        </p:spPr>
        <p:txBody>
          <a:bodyPr wrap="square" rtlCol="0">
            <a:spAutoFit/>
          </a:bodyPr>
          <a:lstStyle/>
          <a:p>
            <a:pPr algn="ctr"/>
            <a:r>
              <a:rPr lang="id" sz="2000" spc="-100">
                <a:solidFill>
                  <a:schemeClr val="accent3"/>
                </a:solidFill>
                <a:latin typeface="Montserrat SemiBold" panose="00000700000000000000" pitchFamily="2" charset="0"/>
              </a:rPr>
              <a:t>ANTRE</a:t>
            </a:r>
            <a:endParaRPr lang="en-CA" sz="2000">
              <a:solidFill>
                <a:schemeClr val="accent3"/>
              </a:solidFill>
              <a:latin typeface="Montserrat SemiBold" panose="00000700000000000000" pitchFamily="2" charset="0"/>
            </a:endParaRPr>
          </a:p>
        </p:txBody>
      </p:sp>
      <p:sp>
        <p:nvSpPr>
          <p:cNvPr id="139" name="TextBox 138">
            <a:extLst>
              <a:ext uri="{FF2B5EF4-FFF2-40B4-BE49-F238E27FC236}">
                <a16:creationId xmlns:a16="http://schemas.microsoft.com/office/drawing/2014/main" id="{56074C76-FA12-23DB-0CD9-5AEC463F005C}"/>
              </a:ext>
            </a:extLst>
          </p:cNvPr>
          <p:cNvSpPr txBox="1"/>
          <p:nvPr/>
        </p:nvSpPr>
        <p:spPr>
          <a:xfrm>
            <a:off x="9868987" y="4740954"/>
            <a:ext cx="1790710" cy="400110"/>
          </a:xfrm>
          <a:prstGeom prst="rect">
            <a:avLst/>
          </a:prstGeom>
          <a:noFill/>
        </p:spPr>
        <p:txBody>
          <a:bodyPr wrap="square" rtlCol="0">
            <a:spAutoFit/>
          </a:bodyPr>
          <a:lstStyle/>
          <a:p>
            <a:pPr algn="ctr"/>
            <a:r>
              <a:rPr lang="id" sz="2000" spc="-100">
                <a:solidFill>
                  <a:schemeClr val="accent3"/>
                </a:solidFill>
                <a:latin typeface="Montserrat SemiBold" panose="00000700000000000000" pitchFamily="2" charset="0"/>
              </a:rPr>
              <a:t>SPARK</a:t>
            </a:r>
            <a:endParaRPr lang="en-CA" sz="2000">
              <a:solidFill>
                <a:schemeClr val="accent3"/>
              </a:solidFill>
              <a:latin typeface="Montserrat SemiBold" panose="00000700000000000000" pitchFamily="2" charset="0"/>
            </a:endParaRPr>
          </a:p>
        </p:txBody>
      </p:sp>
      <p:sp>
        <p:nvSpPr>
          <p:cNvPr id="140" name="TextBox 139">
            <a:extLst>
              <a:ext uri="{FF2B5EF4-FFF2-40B4-BE49-F238E27FC236}">
                <a16:creationId xmlns:a16="http://schemas.microsoft.com/office/drawing/2014/main" id="{79FFD8AD-785B-D61D-5697-FEAD6A775A37}"/>
              </a:ext>
            </a:extLst>
          </p:cNvPr>
          <p:cNvSpPr txBox="1"/>
          <p:nvPr/>
        </p:nvSpPr>
        <p:spPr>
          <a:xfrm>
            <a:off x="12168416" y="4740954"/>
            <a:ext cx="1790710" cy="400110"/>
          </a:xfrm>
          <a:prstGeom prst="rect">
            <a:avLst/>
          </a:prstGeom>
          <a:noFill/>
        </p:spPr>
        <p:txBody>
          <a:bodyPr wrap="square" rtlCol="0">
            <a:spAutoFit/>
          </a:bodyPr>
          <a:lstStyle/>
          <a:p>
            <a:pPr algn="ctr"/>
            <a:r>
              <a:rPr lang="id" sz="2000" spc="-100">
                <a:solidFill>
                  <a:schemeClr val="accent3"/>
                </a:solidFill>
                <a:latin typeface="Montserrat SemiBold" panose="00000700000000000000" pitchFamily="2" charset="0"/>
              </a:rPr>
              <a:t>BAGASI</a:t>
            </a:r>
            <a:endParaRPr lang="en-CA" sz="2000">
              <a:solidFill>
                <a:schemeClr val="accent3"/>
              </a:solidFill>
              <a:latin typeface="Montserrat SemiBold" panose="00000700000000000000" pitchFamily="2" charset="0"/>
            </a:endParaRPr>
          </a:p>
        </p:txBody>
      </p:sp>
      <p:pic>
        <p:nvPicPr>
          <p:cNvPr id="93" name="Graphic 92">
            <a:extLst>
              <a:ext uri="{FF2B5EF4-FFF2-40B4-BE49-F238E27FC236}">
                <a16:creationId xmlns:a16="http://schemas.microsoft.com/office/drawing/2014/main" id="{3EF0D1FA-2D24-B391-63FF-C53EDB13D44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371818" y="2819343"/>
            <a:ext cx="988481" cy="978726"/>
          </a:xfrm>
          <a:prstGeom prst="rect">
            <a:avLst/>
          </a:prstGeom>
        </p:spPr>
      </p:pic>
      <p:pic>
        <p:nvPicPr>
          <p:cNvPr id="87" name="Graphic 86">
            <a:extLst>
              <a:ext uri="{FF2B5EF4-FFF2-40B4-BE49-F238E27FC236}">
                <a16:creationId xmlns:a16="http://schemas.microsoft.com/office/drawing/2014/main" id="{9900A531-0D0B-2DA5-E70E-762F2F2D717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98063" y="2876621"/>
            <a:ext cx="934846" cy="864170"/>
          </a:xfrm>
          <a:prstGeom prst="rect">
            <a:avLst/>
          </a:prstGeom>
        </p:spPr>
      </p:pic>
      <p:pic>
        <p:nvPicPr>
          <p:cNvPr id="80" name="Graphic 79">
            <a:extLst>
              <a:ext uri="{FF2B5EF4-FFF2-40B4-BE49-F238E27FC236}">
                <a16:creationId xmlns:a16="http://schemas.microsoft.com/office/drawing/2014/main" id="{A6816BCC-BF7A-3C97-5828-6AFFC0371A0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883195" y="2822204"/>
            <a:ext cx="1163438" cy="973004"/>
          </a:xfrm>
          <a:prstGeom prst="rect">
            <a:avLst/>
          </a:prstGeom>
        </p:spPr>
      </p:pic>
      <p:pic>
        <p:nvPicPr>
          <p:cNvPr id="74" name="Graphic 73">
            <a:extLst>
              <a:ext uri="{FF2B5EF4-FFF2-40B4-BE49-F238E27FC236}">
                <a16:creationId xmlns:a16="http://schemas.microsoft.com/office/drawing/2014/main" id="{4E3158FD-BB51-A73E-49DB-5F97176465F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168879" y="3007206"/>
            <a:ext cx="1190926" cy="603000"/>
          </a:xfrm>
          <a:prstGeom prst="rect">
            <a:avLst/>
          </a:prstGeom>
        </p:spPr>
      </p:pic>
      <p:pic>
        <p:nvPicPr>
          <p:cNvPr id="68" name="Graphic 67">
            <a:extLst>
              <a:ext uri="{FF2B5EF4-FFF2-40B4-BE49-F238E27FC236}">
                <a16:creationId xmlns:a16="http://schemas.microsoft.com/office/drawing/2014/main" id="{A95FFFFE-D57D-C4B9-C60E-B47FBA4472B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2587701" y="2862922"/>
            <a:ext cx="952140" cy="891568"/>
          </a:xfrm>
          <a:prstGeom prst="rect">
            <a:avLst/>
          </a:prstGeom>
        </p:spPr>
      </p:pic>
      <p:pic>
        <p:nvPicPr>
          <p:cNvPr id="98" name="Graphic 97">
            <a:extLst>
              <a:ext uri="{FF2B5EF4-FFF2-40B4-BE49-F238E27FC236}">
                <a16:creationId xmlns:a16="http://schemas.microsoft.com/office/drawing/2014/main" id="{8DB203D6-2F28-5593-A223-FA109DC0ACC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138446" y="2806265"/>
            <a:ext cx="856368" cy="1004882"/>
          </a:xfrm>
          <a:prstGeom prst="rect">
            <a:avLst/>
          </a:prstGeom>
        </p:spPr>
      </p:pic>
      <p:grpSp>
        <p:nvGrpSpPr>
          <p:cNvPr id="4" name="Group 3">
            <a:extLst>
              <a:ext uri="{FF2B5EF4-FFF2-40B4-BE49-F238E27FC236}">
                <a16:creationId xmlns:a16="http://schemas.microsoft.com/office/drawing/2014/main" id="{68F4F818-45CD-439A-8427-9ED2CFE0BF39}"/>
              </a:ext>
            </a:extLst>
          </p:cNvPr>
          <p:cNvGrpSpPr/>
          <p:nvPr/>
        </p:nvGrpSpPr>
        <p:grpSpPr>
          <a:xfrm>
            <a:off x="806061" y="6771843"/>
            <a:ext cx="13153064" cy="1088528"/>
            <a:chOff x="881355" y="6870169"/>
            <a:chExt cx="13153064" cy="1088528"/>
          </a:xfrm>
        </p:grpSpPr>
        <p:sp>
          <p:nvSpPr>
            <p:cNvPr id="144" name="TextBox 143">
              <a:extLst>
                <a:ext uri="{FF2B5EF4-FFF2-40B4-BE49-F238E27FC236}">
                  <a16:creationId xmlns:a16="http://schemas.microsoft.com/office/drawing/2014/main" id="{850E0808-A8B0-324C-74E2-A4619FD290B5}"/>
                </a:ext>
              </a:extLst>
            </p:cNvPr>
            <p:cNvSpPr txBox="1"/>
            <p:nvPr/>
          </p:nvSpPr>
          <p:spPr>
            <a:xfrm>
              <a:off x="881355" y="6870169"/>
              <a:ext cx="3763162" cy="1088528"/>
            </a:xfrm>
            <a:prstGeom prst="rect">
              <a:avLst/>
            </a:prstGeom>
            <a:noFill/>
          </p:spPr>
          <p:txBody>
            <a:bodyPr wrap="square" lIns="0" tIns="0" rIns="0" bIns="0" rtlCol="0" anchor="ctr">
              <a:noAutofit/>
            </a:bodyPr>
            <a:lstStyle/>
            <a:p>
              <a:pPr>
                <a:lnSpc>
                  <a:spcPct val="120000"/>
                </a:lnSpc>
                <a:spcAft>
                  <a:spcPts val="600"/>
                </a:spcAft>
              </a:pPr>
              <a:r>
                <a:rPr lang="id" sz="2000" spc="100">
                  <a:solidFill>
                    <a:schemeClr val="tx2">
                      <a:lumMod val="75000"/>
                    </a:schemeClr>
                  </a:solidFill>
                  <a:latin typeface="+mj-lt"/>
                </a:rPr>
                <a:t>APA YANG MEMBUAT PRODUK KAMI BERBEDA?</a:t>
              </a:r>
            </a:p>
          </p:txBody>
        </p:sp>
        <p:sp>
          <p:nvSpPr>
            <p:cNvPr id="146" name="TextBox 145">
              <a:extLst>
                <a:ext uri="{FF2B5EF4-FFF2-40B4-BE49-F238E27FC236}">
                  <a16:creationId xmlns:a16="http://schemas.microsoft.com/office/drawing/2014/main" id="{EC0C75FE-35BD-DB6F-998B-B3EB4DFA5771}"/>
                </a:ext>
              </a:extLst>
            </p:cNvPr>
            <p:cNvSpPr txBox="1"/>
            <p:nvPr/>
          </p:nvSpPr>
          <p:spPr>
            <a:xfrm>
              <a:off x="9739765" y="6944182"/>
              <a:ext cx="1345647" cy="829611"/>
            </a:xfrm>
            <a:prstGeom prst="rect">
              <a:avLst/>
            </a:prstGeom>
            <a:noFill/>
          </p:spPr>
          <p:txBody>
            <a:bodyPr wrap="square" lIns="0" tIns="0" rIns="0" bIns="0" rtlCol="0" anchor="ctr">
              <a:noAutofit/>
            </a:bodyPr>
            <a:lstStyle/>
            <a:p>
              <a:pPr algn="ctr">
                <a:lnSpc>
                  <a:spcPct val="120000"/>
                </a:lnSpc>
              </a:pPr>
              <a:r>
                <a:rPr lang="id" sz="1600" spc="100">
                  <a:solidFill>
                    <a:schemeClr val="tx2">
                      <a:lumMod val="75000"/>
                    </a:schemeClr>
                  </a:solidFill>
                </a:rPr>
                <a:t>AI kecil namun akurat</a:t>
              </a:r>
            </a:p>
            <a:p>
              <a:pPr algn="ctr">
                <a:lnSpc>
                  <a:spcPct val="120000"/>
                </a:lnSpc>
              </a:pPr>
              <a:r>
                <a:rPr lang="id" sz="1600" spc="100">
                  <a:solidFill>
                    <a:schemeClr val="tx2">
                      <a:lumMod val="75000"/>
                    </a:schemeClr>
                  </a:solidFill>
                </a:rPr>
                <a:t>Ukuran Model</a:t>
              </a:r>
            </a:p>
          </p:txBody>
        </p:sp>
        <p:sp>
          <p:nvSpPr>
            <p:cNvPr id="147" name="TextBox 146">
              <a:extLst>
                <a:ext uri="{FF2B5EF4-FFF2-40B4-BE49-F238E27FC236}">
                  <a16:creationId xmlns:a16="http://schemas.microsoft.com/office/drawing/2014/main" id="{4FB29783-99F1-3177-CC96-9D068E6B2A56}"/>
                </a:ext>
              </a:extLst>
            </p:cNvPr>
            <p:cNvSpPr txBox="1"/>
            <p:nvPr/>
          </p:nvSpPr>
          <p:spPr>
            <a:xfrm>
              <a:off x="12505826" y="6944182"/>
              <a:ext cx="1528593" cy="829611"/>
            </a:xfrm>
            <a:prstGeom prst="rect">
              <a:avLst/>
            </a:prstGeom>
            <a:noFill/>
          </p:spPr>
          <p:txBody>
            <a:bodyPr wrap="square" lIns="0" tIns="0" rIns="0" bIns="0" rtlCol="0" anchor="ctr">
              <a:noAutofit/>
            </a:bodyPr>
            <a:lstStyle/>
            <a:p>
              <a:pPr algn="ctr">
                <a:lnSpc>
                  <a:spcPct val="120000"/>
                </a:lnSpc>
              </a:pPr>
              <a:r>
                <a:rPr lang="id" sz="1600" spc="100">
                  <a:solidFill>
                    <a:schemeClr val="tx2">
                      <a:lumMod val="75000"/>
                    </a:schemeClr>
                  </a:solidFill>
                </a:rPr>
                <a:t>Langsung di Axis </a:t>
              </a:r>
            </a:p>
            <a:p>
              <a:pPr algn="ctr">
                <a:lnSpc>
                  <a:spcPct val="120000"/>
                </a:lnSpc>
              </a:pPr>
              <a:r>
                <a:rPr lang="id" sz="1600" spc="100">
                  <a:solidFill>
                    <a:schemeClr val="tx2">
                      <a:lumMod val="75000"/>
                    </a:schemeClr>
                  </a:solidFill>
                </a:rPr>
                <a:t>Kamera</a:t>
              </a:r>
            </a:p>
            <a:p>
              <a:pPr algn="ctr">
                <a:lnSpc>
                  <a:spcPct val="120000"/>
                </a:lnSpc>
              </a:pPr>
              <a:r>
                <a:rPr lang="id" sz="1600" spc="100">
                  <a:solidFill>
                    <a:schemeClr val="tx2">
                      <a:lumMod val="75000"/>
                    </a:schemeClr>
                  </a:solidFill>
                </a:rPr>
                <a:t>(ARTPEC-8/9)</a:t>
              </a:r>
            </a:p>
          </p:txBody>
        </p:sp>
        <p:grpSp>
          <p:nvGrpSpPr>
            <p:cNvPr id="151" name="Group 150">
              <a:extLst>
                <a:ext uri="{FF2B5EF4-FFF2-40B4-BE49-F238E27FC236}">
                  <a16:creationId xmlns:a16="http://schemas.microsoft.com/office/drawing/2014/main" id="{DA3DDCE6-19AA-0349-5884-353FA36177C5}"/>
                </a:ext>
              </a:extLst>
            </p:cNvPr>
            <p:cNvGrpSpPr/>
            <p:nvPr/>
          </p:nvGrpSpPr>
          <p:grpSpPr>
            <a:xfrm rot="5400000">
              <a:off x="5243835" y="7303542"/>
              <a:ext cx="221782" cy="110891"/>
              <a:chOff x="235184" y="6547084"/>
              <a:chExt cx="221782" cy="110891"/>
            </a:xfrm>
          </p:grpSpPr>
          <p:cxnSp>
            <p:nvCxnSpPr>
              <p:cNvPr id="149" name="Straight Connector 148">
                <a:extLst>
                  <a:ext uri="{FF2B5EF4-FFF2-40B4-BE49-F238E27FC236}">
                    <a16:creationId xmlns:a16="http://schemas.microsoft.com/office/drawing/2014/main" id="{79EED4BC-5BBE-8B20-EC53-5422E6EF07F9}"/>
                  </a:ext>
                </a:extLst>
              </p:cNvPr>
              <p:cNvCxnSpPr/>
              <p:nvPr/>
            </p:nvCxnSpPr>
            <p:spPr>
              <a:xfrm flipH="1">
                <a:off x="235184" y="6547084"/>
                <a:ext cx="110891" cy="110891"/>
              </a:xfrm>
              <a:prstGeom prst="line">
                <a:avLst/>
              </a:prstGeom>
              <a:ln w="57150" cap="rnd">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150" name="Straight Connector 149">
                <a:extLst>
                  <a:ext uri="{FF2B5EF4-FFF2-40B4-BE49-F238E27FC236}">
                    <a16:creationId xmlns:a16="http://schemas.microsoft.com/office/drawing/2014/main" id="{53316FE5-75D7-6B1D-33E6-35813ACDB663}"/>
                  </a:ext>
                </a:extLst>
              </p:cNvPr>
              <p:cNvCxnSpPr>
                <a:cxnSpLocks/>
              </p:cNvCxnSpPr>
              <p:nvPr/>
            </p:nvCxnSpPr>
            <p:spPr>
              <a:xfrm>
                <a:off x="346075" y="6547084"/>
                <a:ext cx="110891" cy="110891"/>
              </a:xfrm>
              <a:prstGeom prst="line">
                <a:avLst/>
              </a:prstGeom>
              <a:ln w="57150" cap="rnd">
                <a:solidFill>
                  <a:schemeClr val="accent3"/>
                </a:solidFill>
              </a:ln>
            </p:spPr>
            <p:style>
              <a:lnRef idx="2">
                <a:schemeClr val="accent1"/>
              </a:lnRef>
              <a:fillRef idx="0">
                <a:schemeClr val="accent1"/>
              </a:fillRef>
              <a:effectRef idx="1">
                <a:schemeClr val="accent1"/>
              </a:effectRef>
              <a:fontRef idx="minor">
                <a:schemeClr val="tx1"/>
              </a:fontRef>
            </p:style>
          </p:cxnSp>
        </p:grpSp>
        <p:grpSp>
          <p:nvGrpSpPr>
            <p:cNvPr id="152" name="Group 151">
              <a:extLst>
                <a:ext uri="{FF2B5EF4-FFF2-40B4-BE49-F238E27FC236}">
                  <a16:creationId xmlns:a16="http://schemas.microsoft.com/office/drawing/2014/main" id="{EC750BDB-6B3F-CE40-E5C4-0EEF23FC5108}"/>
                </a:ext>
              </a:extLst>
            </p:cNvPr>
            <p:cNvGrpSpPr/>
            <p:nvPr/>
          </p:nvGrpSpPr>
          <p:grpSpPr>
            <a:xfrm rot="5400000">
              <a:off x="8918666" y="7303542"/>
              <a:ext cx="221782" cy="110891"/>
              <a:chOff x="235184" y="6547084"/>
              <a:chExt cx="221782" cy="110891"/>
            </a:xfrm>
          </p:grpSpPr>
          <p:cxnSp>
            <p:nvCxnSpPr>
              <p:cNvPr id="153" name="Straight Connector 152">
                <a:extLst>
                  <a:ext uri="{FF2B5EF4-FFF2-40B4-BE49-F238E27FC236}">
                    <a16:creationId xmlns:a16="http://schemas.microsoft.com/office/drawing/2014/main" id="{760548D2-3A53-452C-C53B-138BEE5086A2}"/>
                  </a:ext>
                </a:extLst>
              </p:cNvPr>
              <p:cNvCxnSpPr/>
              <p:nvPr/>
            </p:nvCxnSpPr>
            <p:spPr>
              <a:xfrm flipH="1">
                <a:off x="235184" y="6547084"/>
                <a:ext cx="110891" cy="110891"/>
              </a:xfrm>
              <a:prstGeom prst="line">
                <a:avLst/>
              </a:prstGeom>
              <a:ln w="57150" cap="rnd">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154" name="Straight Connector 153">
                <a:extLst>
                  <a:ext uri="{FF2B5EF4-FFF2-40B4-BE49-F238E27FC236}">
                    <a16:creationId xmlns:a16="http://schemas.microsoft.com/office/drawing/2014/main" id="{B39D1CB3-3970-A56D-E5A6-1FE5182E0DF6}"/>
                  </a:ext>
                </a:extLst>
              </p:cNvPr>
              <p:cNvCxnSpPr>
                <a:cxnSpLocks/>
              </p:cNvCxnSpPr>
              <p:nvPr/>
            </p:nvCxnSpPr>
            <p:spPr>
              <a:xfrm>
                <a:off x="346075" y="6547084"/>
                <a:ext cx="110891" cy="110891"/>
              </a:xfrm>
              <a:prstGeom prst="line">
                <a:avLst/>
              </a:prstGeom>
              <a:ln w="57150" cap="rnd">
                <a:solidFill>
                  <a:schemeClr val="accent3"/>
                </a:solidFill>
              </a:ln>
            </p:spPr>
            <p:style>
              <a:lnRef idx="2">
                <a:schemeClr val="accent1"/>
              </a:lnRef>
              <a:fillRef idx="0">
                <a:schemeClr val="accent1"/>
              </a:fillRef>
              <a:effectRef idx="1">
                <a:schemeClr val="accent1"/>
              </a:effectRef>
              <a:fontRef idx="minor">
                <a:schemeClr val="tx1"/>
              </a:fontRef>
            </p:style>
          </p:cxnSp>
        </p:grpSp>
        <p:grpSp>
          <p:nvGrpSpPr>
            <p:cNvPr id="155" name="Group 154">
              <a:extLst>
                <a:ext uri="{FF2B5EF4-FFF2-40B4-BE49-F238E27FC236}">
                  <a16:creationId xmlns:a16="http://schemas.microsoft.com/office/drawing/2014/main" id="{4A1960A1-16BB-E1AF-4BAF-8037BF4DEC9F}"/>
                </a:ext>
              </a:extLst>
            </p:cNvPr>
            <p:cNvGrpSpPr/>
            <p:nvPr/>
          </p:nvGrpSpPr>
          <p:grpSpPr>
            <a:xfrm rot="5400000">
              <a:off x="11684730" y="7303542"/>
              <a:ext cx="221782" cy="110891"/>
              <a:chOff x="235184" y="6547084"/>
              <a:chExt cx="221782" cy="110891"/>
            </a:xfrm>
          </p:grpSpPr>
          <p:cxnSp>
            <p:nvCxnSpPr>
              <p:cNvPr id="156" name="Straight Connector 155">
                <a:extLst>
                  <a:ext uri="{FF2B5EF4-FFF2-40B4-BE49-F238E27FC236}">
                    <a16:creationId xmlns:a16="http://schemas.microsoft.com/office/drawing/2014/main" id="{CF7D8F2D-7EB7-E6AC-2D1D-23AFC382AAEF}"/>
                  </a:ext>
                </a:extLst>
              </p:cNvPr>
              <p:cNvCxnSpPr/>
              <p:nvPr/>
            </p:nvCxnSpPr>
            <p:spPr>
              <a:xfrm flipH="1">
                <a:off x="235184" y="6547084"/>
                <a:ext cx="110891" cy="110891"/>
              </a:xfrm>
              <a:prstGeom prst="line">
                <a:avLst/>
              </a:prstGeom>
              <a:ln w="57150" cap="rnd">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157" name="Straight Connector 156">
                <a:extLst>
                  <a:ext uri="{FF2B5EF4-FFF2-40B4-BE49-F238E27FC236}">
                    <a16:creationId xmlns:a16="http://schemas.microsoft.com/office/drawing/2014/main" id="{D140F1D5-0393-0367-693E-7978D8CBE1F9}"/>
                  </a:ext>
                </a:extLst>
              </p:cNvPr>
              <p:cNvCxnSpPr>
                <a:cxnSpLocks/>
              </p:cNvCxnSpPr>
              <p:nvPr/>
            </p:nvCxnSpPr>
            <p:spPr>
              <a:xfrm>
                <a:off x="346075" y="6547084"/>
                <a:ext cx="110891" cy="110891"/>
              </a:xfrm>
              <a:prstGeom prst="line">
                <a:avLst/>
              </a:prstGeom>
              <a:ln w="57150" cap="rnd">
                <a:solidFill>
                  <a:schemeClr val="accent3"/>
                </a:solidFill>
              </a:ln>
            </p:spPr>
            <p:style>
              <a:lnRef idx="2">
                <a:schemeClr val="accent1"/>
              </a:lnRef>
              <a:fillRef idx="0">
                <a:schemeClr val="accent1"/>
              </a:fillRef>
              <a:effectRef idx="1">
                <a:schemeClr val="accent1"/>
              </a:effectRef>
              <a:fontRef idx="minor">
                <a:schemeClr val="tx1"/>
              </a:fontRef>
            </p:style>
          </p:cxnSp>
        </p:grpSp>
        <p:sp>
          <p:nvSpPr>
            <p:cNvPr id="3" name="TextBox 2">
              <a:extLst>
                <a:ext uri="{FF2B5EF4-FFF2-40B4-BE49-F238E27FC236}">
                  <a16:creationId xmlns:a16="http://schemas.microsoft.com/office/drawing/2014/main" id="{4F7681A9-C392-81E8-5EDA-C02DAC89B58A}"/>
                </a:ext>
              </a:extLst>
            </p:cNvPr>
            <p:cNvSpPr txBox="1"/>
            <p:nvPr/>
          </p:nvSpPr>
          <p:spPr>
            <a:xfrm>
              <a:off x="6064933" y="6944182"/>
              <a:ext cx="2254414" cy="829611"/>
            </a:xfrm>
            <a:prstGeom prst="rect">
              <a:avLst/>
            </a:prstGeom>
            <a:noFill/>
          </p:spPr>
          <p:txBody>
            <a:bodyPr wrap="square" lIns="0" tIns="0" rIns="0" bIns="0" rtlCol="0" anchor="ctr">
              <a:noAutofit/>
            </a:bodyPr>
            <a:lstStyle/>
            <a:p>
              <a:pPr algn="ctr">
                <a:lnSpc>
                  <a:spcPct val="120000"/>
                </a:lnSpc>
              </a:pPr>
              <a:r>
                <a:rPr lang="id" sz="1600" spc="100">
                  <a:solidFill>
                    <a:schemeClr val="tx2">
                      <a:lumMod val="75000"/>
                    </a:schemeClr>
                  </a:solidFill>
                </a:rPr>
                <a:t>"AiDANT</a:t>
              </a:r>
            </a:p>
            <a:p>
              <a:pPr algn="ctr">
                <a:lnSpc>
                  <a:spcPct val="120000"/>
                </a:lnSpc>
              </a:pPr>
              <a:r>
                <a:rPr lang="id" sz="1600" spc="100">
                  <a:solidFill>
                    <a:schemeClr val="tx2">
                      <a:lumMod val="75000"/>
                    </a:schemeClr>
                  </a:solidFill>
                </a:rPr>
                <a:t>Filter Entropi"</a:t>
              </a:r>
            </a:p>
          </p:txBody>
        </p:sp>
      </p:grpSp>
    </p:spTree>
    <p:extLst>
      <p:ext uri="{BB962C8B-B14F-4D97-AF65-F5344CB8AC3E}">
        <p14:creationId xmlns:p14="http://schemas.microsoft.com/office/powerpoint/2010/main" val="1210088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FEAE6"/>
        </a:solidFill>
        <a:effectLst/>
      </p:bgPr>
    </p:bg>
    <p:spTree>
      <p:nvGrpSpPr>
        <p:cNvPr id="1" name=""/>
        <p:cNvGrpSpPr/>
        <p:nvPr/>
      </p:nvGrpSpPr>
      <p:grpSpPr>
        <a:xfrm>
          <a:off x="0" y="0"/>
          <a:ext cx="0" cy="0"/>
          <a:chOff x="0" y="0"/>
          <a:chExt cx="0" cy="0"/>
        </a:xfrm>
      </p:grpSpPr>
      <p:sp>
        <p:nvSpPr>
          <p:cNvPr id="28" name="Rectangle: Rounded Corners 27">
            <a:extLst>
              <a:ext uri="{FF2B5EF4-FFF2-40B4-BE49-F238E27FC236}">
                <a16:creationId xmlns:a16="http://schemas.microsoft.com/office/drawing/2014/main" id="{83161232-B4C9-0016-125B-B70EB5CC8EEA}"/>
              </a:ext>
            </a:extLst>
          </p:cNvPr>
          <p:cNvSpPr/>
          <p:nvPr/>
        </p:nvSpPr>
        <p:spPr>
          <a:xfrm>
            <a:off x="-1" y="0"/>
            <a:ext cx="3766909" cy="8229600"/>
          </a:xfrm>
          <a:prstGeom prst="roundRect">
            <a:avLst>
              <a:gd name="adj" fmla="val 0"/>
            </a:avLst>
          </a:prstGeom>
          <a:solidFill>
            <a:srgbClr val="323F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3" name="Group 2">
            <a:extLst>
              <a:ext uri="{FF2B5EF4-FFF2-40B4-BE49-F238E27FC236}">
                <a16:creationId xmlns:a16="http://schemas.microsoft.com/office/drawing/2014/main" id="{A690D7E4-3321-F696-1153-29AFAB147892}"/>
              </a:ext>
            </a:extLst>
          </p:cNvPr>
          <p:cNvGrpSpPr/>
          <p:nvPr/>
        </p:nvGrpSpPr>
        <p:grpSpPr>
          <a:xfrm>
            <a:off x="5638233" y="1300947"/>
            <a:ext cx="8204737" cy="3404964"/>
            <a:chOff x="7021376" y="2388452"/>
            <a:chExt cx="5874450" cy="2146477"/>
          </a:xfrm>
        </p:grpSpPr>
        <p:sp>
          <p:nvSpPr>
            <p:cNvPr id="6" name="TextBox 5">
              <a:extLst>
                <a:ext uri="{FF2B5EF4-FFF2-40B4-BE49-F238E27FC236}">
                  <a16:creationId xmlns:a16="http://schemas.microsoft.com/office/drawing/2014/main" id="{4790369A-A33D-4ADE-8798-B9DCBDCD6830}"/>
                </a:ext>
              </a:extLst>
            </p:cNvPr>
            <p:cNvSpPr txBox="1"/>
            <p:nvPr/>
          </p:nvSpPr>
          <p:spPr>
            <a:xfrm>
              <a:off x="7021376" y="2388452"/>
              <a:ext cx="5874450" cy="677108"/>
            </a:xfrm>
            <a:prstGeom prst="rect">
              <a:avLst/>
            </a:prstGeom>
            <a:noFill/>
          </p:spPr>
          <p:txBody>
            <a:bodyPr wrap="square" lIns="0" tIns="0" rIns="0" bIns="0" rtlCol="0" anchor="b">
              <a:spAutoFit/>
            </a:bodyPr>
            <a:lstStyle/>
            <a:p>
              <a:r>
                <a:rPr lang="id" sz="4400" spc="200">
                  <a:solidFill>
                    <a:schemeClr val="tx2"/>
                  </a:solidFill>
                  <a:latin typeface="+mj-lt"/>
                </a:rPr>
                <a:t>SADAR</a:t>
              </a:r>
            </a:p>
          </p:txBody>
        </p:sp>
        <p:sp>
          <p:nvSpPr>
            <p:cNvPr id="11" name="TextBox 10">
              <a:extLst>
                <a:ext uri="{FF2B5EF4-FFF2-40B4-BE49-F238E27FC236}">
                  <a16:creationId xmlns:a16="http://schemas.microsoft.com/office/drawing/2014/main" id="{BC1F1488-F5E9-AA37-8ABB-0B266D6A9F85}"/>
                </a:ext>
              </a:extLst>
            </p:cNvPr>
            <p:cNvSpPr txBox="1"/>
            <p:nvPr/>
          </p:nvSpPr>
          <p:spPr>
            <a:xfrm>
              <a:off x="7034848" y="3198533"/>
              <a:ext cx="5605387" cy="1336396"/>
            </a:xfrm>
            <a:prstGeom prst="rect">
              <a:avLst/>
            </a:prstGeom>
            <a:noFill/>
          </p:spPr>
          <p:txBody>
            <a:bodyPr wrap="square" lIns="0" tIns="0" rIns="0" bIns="0" rtlCol="0">
              <a:noAutofit/>
            </a:bodyPr>
            <a:lstStyle/>
            <a:p>
              <a:pPr algn="just">
                <a:lnSpc>
                  <a:spcPct val="120000"/>
                </a:lnSpc>
                <a:spcAft>
                  <a:spcPts val="1800"/>
                </a:spcAft>
              </a:pPr>
              <a:r>
                <a:rPr lang="id" sz="1400" spc="50">
                  <a:solidFill>
                    <a:schemeClr val="tx2"/>
                  </a:solidFill>
                </a:rPr>
                <a:t>Kami bangga berada di urutan terdepan, Memanfaatkan kekuatan AI untuk langsung mendeteksi dan memperingatkan Anda tentang orang yang berkeliaran atau kendaraan yang tidak bergerak, melampaui analitik video tradisional. </a:t>
              </a:r>
            </a:p>
            <a:p>
              <a:pPr algn="just">
                <a:lnSpc>
                  <a:spcPct val="120000"/>
                </a:lnSpc>
                <a:spcAft>
                  <a:spcPts val="1800"/>
                </a:spcAft>
              </a:pPr>
              <a:r>
                <a:rPr lang="id" sz="1400">
                  <a:solidFill>
                    <a:schemeClr val="tx2"/>
                  </a:solidFill>
                </a:rPr>
                <a:t>Pantau hunian dengan mudah di beberapa pintu masuk dengan solusi nirserver kami, merampingkan manajemen kerumunan dan alokasi sumber daya</a:t>
              </a:r>
            </a:p>
            <a:p>
              <a:pPr algn="just">
                <a:lnSpc>
                  <a:spcPct val="120000"/>
                </a:lnSpc>
                <a:spcAft>
                  <a:spcPts val="1800"/>
                </a:spcAft>
              </a:pPr>
              <a:r>
                <a:rPr lang="id" sz="1400">
                  <a:solidFill>
                    <a:schemeClr val="tx2"/>
                  </a:solidFill>
                </a:rPr>
                <a:t>Kami adalah pemimpin global dalam deteksi Pendaraan ATM Perbankan.</a:t>
              </a:r>
              <a:endParaRPr lang="en-CA" sz="1400" baseline="30000">
                <a:solidFill>
                  <a:schemeClr val="tx2"/>
                </a:solidFill>
              </a:endParaRPr>
            </a:p>
          </p:txBody>
        </p:sp>
        <p:sp>
          <p:nvSpPr>
            <p:cNvPr id="30" name="TextBox 29">
              <a:extLst>
                <a:ext uri="{FF2B5EF4-FFF2-40B4-BE49-F238E27FC236}">
                  <a16:creationId xmlns:a16="http://schemas.microsoft.com/office/drawing/2014/main" id="{BFED478D-ECFB-11F5-B4E4-971B189891B2}"/>
                </a:ext>
              </a:extLst>
            </p:cNvPr>
            <p:cNvSpPr txBox="1"/>
            <p:nvPr/>
          </p:nvSpPr>
          <p:spPr>
            <a:xfrm>
              <a:off x="7037200" y="2410191"/>
              <a:ext cx="2229810" cy="307777"/>
            </a:xfrm>
            <a:prstGeom prst="rect">
              <a:avLst/>
            </a:prstGeom>
            <a:noFill/>
          </p:spPr>
          <p:txBody>
            <a:bodyPr wrap="square" lIns="0" tIns="0" rIns="0" bIns="0" rtlCol="0">
              <a:spAutoFit/>
            </a:bodyPr>
            <a:lstStyle/>
            <a:p>
              <a:r>
                <a:rPr lang="id" sz="2000" spc="200">
                  <a:solidFill>
                    <a:schemeClr val="accent3"/>
                  </a:solidFill>
                </a:rPr>
                <a:t>AiDANT</a:t>
              </a:r>
            </a:p>
          </p:txBody>
        </p:sp>
      </p:grpSp>
      <p:pic>
        <p:nvPicPr>
          <p:cNvPr id="35" name="Picture 34">
            <a:extLst>
              <a:ext uri="{FF2B5EF4-FFF2-40B4-BE49-F238E27FC236}">
                <a16:creationId xmlns:a16="http://schemas.microsoft.com/office/drawing/2014/main" id="{297D7E9E-42EB-5A23-D81F-1E4DCF2DF5C4}"/>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1283378" y="1024929"/>
            <a:ext cx="3606422" cy="3606422"/>
          </a:xfrm>
          <a:custGeom>
            <a:avLst/>
            <a:gdLst>
              <a:gd name="connsiteX0" fmla="*/ 277553 w 3859731"/>
              <a:gd name="connsiteY0" fmla="*/ 0 h 5396032"/>
              <a:gd name="connsiteX1" fmla="*/ 3582178 w 3859731"/>
              <a:gd name="connsiteY1" fmla="*/ 0 h 5396032"/>
              <a:gd name="connsiteX2" fmla="*/ 3859731 w 3859731"/>
              <a:gd name="connsiteY2" fmla="*/ 277553 h 5396032"/>
              <a:gd name="connsiteX3" fmla="*/ 3859731 w 3859731"/>
              <a:gd name="connsiteY3" fmla="*/ 5118479 h 5396032"/>
              <a:gd name="connsiteX4" fmla="*/ 3582178 w 3859731"/>
              <a:gd name="connsiteY4" fmla="*/ 5396032 h 5396032"/>
              <a:gd name="connsiteX5" fmla="*/ 277553 w 3859731"/>
              <a:gd name="connsiteY5" fmla="*/ 5396032 h 5396032"/>
              <a:gd name="connsiteX6" fmla="*/ 0 w 3859731"/>
              <a:gd name="connsiteY6" fmla="*/ 5118479 h 5396032"/>
              <a:gd name="connsiteX7" fmla="*/ 0 w 3859731"/>
              <a:gd name="connsiteY7" fmla="*/ 277553 h 5396032"/>
              <a:gd name="connsiteX8" fmla="*/ 277553 w 3859731"/>
              <a:gd name="connsiteY8" fmla="*/ 0 h 5396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59731" h="5396032">
                <a:moveTo>
                  <a:pt x="277553" y="0"/>
                </a:moveTo>
                <a:lnTo>
                  <a:pt x="3582178" y="0"/>
                </a:lnTo>
                <a:cubicBezTo>
                  <a:pt x="3735466" y="0"/>
                  <a:pt x="3859731" y="124265"/>
                  <a:pt x="3859731" y="277553"/>
                </a:cubicBezTo>
                <a:lnTo>
                  <a:pt x="3859731" y="5118479"/>
                </a:lnTo>
                <a:cubicBezTo>
                  <a:pt x="3859731" y="5271767"/>
                  <a:pt x="3735466" y="5396032"/>
                  <a:pt x="3582178" y="5396032"/>
                </a:cubicBezTo>
                <a:lnTo>
                  <a:pt x="277553" y="5396032"/>
                </a:lnTo>
                <a:cubicBezTo>
                  <a:pt x="124265" y="5396032"/>
                  <a:pt x="0" y="5271767"/>
                  <a:pt x="0" y="5118479"/>
                </a:cubicBezTo>
                <a:lnTo>
                  <a:pt x="0" y="277553"/>
                </a:lnTo>
                <a:cubicBezTo>
                  <a:pt x="0" y="124265"/>
                  <a:pt x="124265" y="0"/>
                  <a:pt x="277553" y="0"/>
                </a:cubicBezTo>
                <a:close/>
              </a:path>
            </a:pathLst>
          </a:custGeom>
          <a:ln w="12700">
            <a:solidFill>
              <a:srgbClr val="EFEAE6"/>
            </a:solidFill>
          </a:ln>
          <a:effectLst>
            <a:outerShdw blurRad="88900" dist="63500" dir="2700000" sx="101000" sy="101000" algn="tl" rotWithShape="0">
              <a:prstClr val="black">
                <a:alpha val="23000"/>
              </a:prstClr>
            </a:outerShdw>
          </a:effectLst>
        </p:spPr>
      </p:pic>
      <p:sp>
        <p:nvSpPr>
          <p:cNvPr id="7" name="Freeform: Shape 6">
            <a:extLst>
              <a:ext uri="{FF2B5EF4-FFF2-40B4-BE49-F238E27FC236}">
                <a16:creationId xmlns:a16="http://schemas.microsoft.com/office/drawing/2014/main" id="{64DEEC4F-1AFA-63C9-872B-65B857A97B30}"/>
              </a:ext>
            </a:extLst>
          </p:cNvPr>
          <p:cNvSpPr/>
          <p:nvPr/>
        </p:nvSpPr>
        <p:spPr>
          <a:xfrm>
            <a:off x="6854088" y="-1"/>
            <a:ext cx="4284980" cy="1210235"/>
          </a:xfrm>
          <a:custGeom>
            <a:avLst/>
            <a:gdLst>
              <a:gd name="connsiteX0" fmla="*/ 0 w 4284980"/>
              <a:gd name="connsiteY0" fmla="*/ 0 h 744096"/>
              <a:gd name="connsiteX1" fmla="*/ 4284980 w 4284980"/>
              <a:gd name="connsiteY1" fmla="*/ 0 h 744096"/>
              <a:gd name="connsiteX2" fmla="*/ 4284980 w 4284980"/>
              <a:gd name="connsiteY2" fmla="*/ 622188 h 744096"/>
              <a:gd name="connsiteX3" fmla="*/ 4163072 w 4284980"/>
              <a:gd name="connsiteY3" fmla="*/ 744096 h 744096"/>
              <a:gd name="connsiteX4" fmla="*/ 121909 w 4284980"/>
              <a:gd name="connsiteY4" fmla="*/ 744096 h 744096"/>
              <a:gd name="connsiteX5" fmla="*/ 0 w 4284980"/>
              <a:gd name="connsiteY5" fmla="*/ 622188 h 744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4980" h="744096">
                <a:moveTo>
                  <a:pt x="0" y="0"/>
                </a:moveTo>
                <a:lnTo>
                  <a:pt x="4284980" y="0"/>
                </a:lnTo>
                <a:lnTo>
                  <a:pt x="4284980" y="622188"/>
                </a:lnTo>
                <a:cubicBezTo>
                  <a:pt x="4284980" y="689516"/>
                  <a:pt x="4230400" y="744096"/>
                  <a:pt x="4163072" y="744096"/>
                </a:cubicBezTo>
                <a:lnTo>
                  <a:pt x="121909" y="744096"/>
                </a:lnTo>
                <a:cubicBezTo>
                  <a:pt x="54580" y="744096"/>
                  <a:pt x="0" y="689516"/>
                  <a:pt x="0" y="622188"/>
                </a:cubicBezTo>
                <a:close/>
              </a:path>
            </a:pathLst>
          </a:cu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CA"/>
          </a:p>
        </p:txBody>
      </p:sp>
      <p:sp>
        <p:nvSpPr>
          <p:cNvPr id="41" name="TextBox 40">
            <a:extLst>
              <a:ext uri="{FF2B5EF4-FFF2-40B4-BE49-F238E27FC236}">
                <a16:creationId xmlns:a16="http://schemas.microsoft.com/office/drawing/2014/main" id="{9F408866-98FD-B857-C140-761CDFCA443D}"/>
              </a:ext>
            </a:extLst>
          </p:cNvPr>
          <p:cNvSpPr txBox="1"/>
          <p:nvPr/>
        </p:nvSpPr>
        <p:spPr>
          <a:xfrm>
            <a:off x="7037201" y="305185"/>
            <a:ext cx="3957088" cy="615553"/>
          </a:xfrm>
          <a:prstGeom prst="rect">
            <a:avLst/>
          </a:prstGeom>
          <a:noFill/>
        </p:spPr>
        <p:txBody>
          <a:bodyPr wrap="square" lIns="0" tIns="0" rIns="0" bIns="0" rtlCol="0" anchor="t">
            <a:spAutoFit/>
          </a:bodyPr>
          <a:lstStyle/>
          <a:p>
            <a:r>
              <a:rPr lang="id" sz="2000" spc="200">
                <a:solidFill>
                  <a:srgbClr val="EFEAE6"/>
                </a:solidFill>
              </a:rPr>
              <a:t>Intrusi, Penghitungan Hunian dan Berkeliaran</a:t>
            </a:r>
          </a:p>
        </p:txBody>
      </p:sp>
      <p:pic>
        <p:nvPicPr>
          <p:cNvPr id="2" name="Picture 1">
            <a:extLst>
              <a:ext uri="{FF2B5EF4-FFF2-40B4-BE49-F238E27FC236}">
                <a16:creationId xmlns:a16="http://schemas.microsoft.com/office/drawing/2014/main" id="{B78729F9-B5CD-6F14-B3B9-07E8AB431E3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91135" y="7034747"/>
            <a:ext cx="2527164" cy="928858"/>
          </a:xfrm>
          <a:prstGeom prst="rect">
            <a:avLst/>
          </a:prstGeom>
        </p:spPr>
      </p:pic>
      <p:pic>
        <p:nvPicPr>
          <p:cNvPr id="8" name="Picture 7">
            <a:extLst>
              <a:ext uri="{FF2B5EF4-FFF2-40B4-BE49-F238E27FC236}">
                <a16:creationId xmlns:a16="http://schemas.microsoft.com/office/drawing/2014/main" id="{3942F3F8-7487-A384-96B6-7A7E8080F4C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2296633" y="-1"/>
            <a:ext cx="2320119" cy="2391875"/>
          </a:xfrm>
          <a:prstGeom prst="rect">
            <a:avLst/>
          </a:prstGeom>
          <a:effectLst>
            <a:softEdge rad="126171"/>
          </a:effectLst>
        </p:spPr>
      </p:pic>
      <p:pic>
        <p:nvPicPr>
          <p:cNvPr id="10" name="Picture 9" descr="Sekelompok orang di dalam ruangan&#10;&#10;Konten yang dihasilkan AI mungkin salah.">
            <a:extLst>
              <a:ext uri="{FF2B5EF4-FFF2-40B4-BE49-F238E27FC236}">
                <a16:creationId xmlns:a16="http://schemas.microsoft.com/office/drawing/2014/main" id="{D4FDB1FE-F977-49D2-623C-1CDEC3E1A07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015745" y="4879112"/>
            <a:ext cx="4747713" cy="3045303"/>
          </a:xfrm>
          <a:prstGeom prst="rect">
            <a:avLst/>
          </a:prstGeom>
        </p:spPr>
      </p:pic>
      <p:pic>
        <p:nvPicPr>
          <p:cNvPr id="14" name="Picture 13" descr="Kamera dengan perahu di dalam air&#10;&#10;Konten yang dihasilkan AI mungkin salah.">
            <a:extLst>
              <a:ext uri="{FF2B5EF4-FFF2-40B4-BE49-F238E27FC236}">
                <a16:creationId xmlns:a16="http://schemas.microsoft.com/office/drawing/2014/main" id="{25B60197-2D5E-BB3C-8B46-EB0F19F03A5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512821" y="4842285"/>
            <a:ext cx="4128708" cy="3121319"/>
          </a:xfrm>
          <a:prstGeom prst="rect">
            <a:avLst/>
          </a:prstGeom>
        </p:spPr>
      </p:pic>
    </p:spTree>
    <p:extLst>
      <p:ext uri="{BB962C8B-B14F-4D97-AF65-F5344CB8AC3E}">
        <p14:creationId xmlns:p14="http://schemas.microsoft.com/office/powerpoint/2010/main" val="3791627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FEAE6"/>
        </a:solidFill>
        <a:effectLst/>
      </p:bgPr>
    </p:bg>
    <p:spTree>
      <p:nvGrpSpPr>
        <p:cNvPr id="1" name="">
          <a:extLst>
            <a:ext uri="{FF2B5EF4-FFF2-40B4-BE49-F238E27FC236}">
              <a16:creationId xmlns:a16="http://schemas.microsoft.com/office/drawing/2014/main" id="{875473C5-D333-E917-5972-F013AB055404}"/>
            </a:ext>
          </a:extLst>
        </p:cNvPr>
        <p:cNvGrpSpPr/>
        <p:nvPr/>
      </p:nvGrpSpPr>
      <p:grpSpPr>
        <a:xfrm>
          <a:off x="0" y="0"/>
          <a:ext cx="0" cy="0"/>
          <a:chOff x="0" y="0"/>
          <a:chExt cx="0" cy="0"/>
        </a:xfrm>
      </p:grpSpPr>
      <p:sp>
        <p:nvSpPr>
          <p:cNvPr id="28" name="Rectangle: Rounded Corners 27">
            <a:extLst>
              <a:ext uri="{FF2B5EF4-FFF2-40B4-BE49-F238E27FC236}">
                <a16:creationId xmlns:a16="http://schemas.microsoft.com/office/drawing/2014/main" id="{8C40F5CE-7AF5-CB67-B442-08DD01D8D925}"/>
              </a:ext>
            </a:extLst>
          </p:cNvPr>
          <p:cNvSpPr/>
          <p:nvPr/>
        </p:nvSpPr>
        <p:spPr>
          <a:xfrm>
            <a:off x="-1" y="0"/>
            <a:ext cx="3766909" cy="8229600"/>
          </a:xfrm>
          <a:prstGeom prst="roundRect">
            <a:avLst>
              <a:gd name="adj" fmla="val 0"/>
            </a:avLst>
          </a:prstGeom>
          <a:solidFill>
            <a:srgbClr val="323F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3" name="Group 2">
            <a:extLst>
              <a:ext uri="{FF2B5EF4-FFF2-40B4-BE49-F238E27FC236}">
                <a16:creationId xmlns:a16="http://schemas.microsoft.com/office/drawing/2014/main" id="{73BEDA3E-6799-4279-D768-8A2C0A392853}"/>
              </a:ext>
            </a:extLst>
          </p:cNvPr>
          <p:cNvGrpSpPr/>
          <p:nvPr/>
        </p:nvGrpSpPr>
        <p:grpSpPr>
          <a:xfrm>
            <a:off x="5638233" y="1335431"/>
            <a:ext cx="8204737" cy="3370479"/>
            <a:chOff x="7021376" y="2410191"/>
            <a:chExt cx="5874450" cy="2124738"/>
          </a:xfrm>
        </p:grpSpPr>
        <p:sp>
          <p:nvSpPr>
            <p:cNvPr id="6" name="TextBox 5">
              <a:extLst>
                <a:ext uri="{FF2B5EF4-FFF2-40B4-BE49-F238E27FC236}">
                  <a16:creationId xmlns:a16="http://schemas.microsoft.com/office/drawing/2014/main" id="{9F89DBEE-BD96-4A2D-4302-CF09D618C299}"/>
                </a:ext>
              </a:extLst>
            </p:cNvPr>
            <p:cNvSpPr txBox="1"/>
            <p:nvPr/>
          </p:nvSpPr>
          <p:spPr>
            <a:xfrm>
              <a:off x="7021376" y="2638714"/>
              <a:ext cx="5874450" cy="426846"/>
            </a:xfrm>
            <a:prstGeom prst="rect">
              <a:avLst/>
            </a:prstGeom>
            <a:noFill/>
          </p:spPr>
          <p:txBody>
            <a:bodyPr wrap="square" lIns="0" tIns="0" rIns="0" bIns="0" rtlCol="0" anchor="b">
              <a:spAutoFit/>
            </a:bodyPr>
            <a:lstStyle/>
            <a:p>
              <a:r>
                <a:rPr lang="id" sz="4400" spc="200">
                  <a:solidFill>
                    <a:schemeClr val="tx2"/>
                  </a:solidFill>
                  <a:latin typeface="+mj-lt"/>
                </a:rPr>
                <a:t>PEDULI</a:t>
              </a:r>
            </a:p>
          </p:txBody>
        </p:sp>
        <p:sp>
          <p:nvSpPr>
            <p:cNvPr id="11" name="TextBox 10">
              <a:extLst>
                <a:ext uri="{FF2B5EF4-FFF2-40B4-BE49-F238E27FC236}">
                  <a16:creationId xmlns:a16="http://schemas.microsoft.com/office/drawing/2014/main" id="{48A929D1-AE39-A69A-60FF-08E5AE47CBF0}"/>
                </a:ext>
              </a:extLst>
            </p:cNvPr>
            <p:cNvSpPr txBox="1"/>
            <p:nvPr/>
          </p:nvSpPr>
          <p:spPr>
            <a:xfrm>
              <a:off x="7034848" y="3198533"/>
              <a:ext cx="5605387" cy="1336396"/>
            </a:xfrm>
            <a:prstGeom prst="rect">
              <a:avLst/>
            </a:prstGeom>
            <a:noFill/>
          </p:spPr>
          <p:txBody>
            <a:bodyPr wrap="square" lIns="0" tIns="0" rIns="0" bIns="0" rtlCol="0">
              <a:noAutofit/>
            </a:bodyPr>
            <a:lstStyle/>
            <a:p>
              <a:pPr algn="just">
                <a:lnSpc>
                  <a:spcPct val="120000"/>
                </a:lnSpc>
                <a:spcAft>
                  <a:spcPts val="1800"/>
                </a:spcAft>
              </a:pPr>
              <a:r>
                <a:rPr lang="id" sz="1400">
                  <a:solidFill>
                    <a:schemeClr val="tx2"/>
                  </a:solidFill>
                </a:rPr>
                <a:t>AiDANT Care, seperti semua produk kami, adalah aplikasi AXIS ACAP yang menggunakan Kecerdasan Buatan untuk mengirim peristiwa ketika orang yang jatuh terdeteksi dalam tampilan kamera. Ini juga dapat mengetahui apakah pasien telah meninggalkan tempat tidur mereka atau telah bangun dari tempat tidur untuk waktu yang lebih lama dari yang diharapkan, memberi tahu staf perawat tentang masalah. </a:t>
              </a:r>
            </a:p>
            <a:p>
              <a:pPr algn="just">
                <a:lnSpc>
                  <a:spcPct val="120000"/>
                </a:lnSpc>
                <a:spcAft>
                  <a:spcPts val="1800"/>
                </a:spcAft>
              </a:pPr>
              <a:r>
                <a:rPr lang="id" sz="1400">
                  <a:solidFill>
                    <a:schemeClr val="tx2"/>
                  </a:solidFill>
                </a:rPr>
                <a:t>Ini juga memiliki aplikasi di luar rumah sakit, dengan pelanggan menggunakannya untuk mendeteksi jatuh di eskalator di bandara, pekerja yang tidak sadarkan diri di pusat data, fasilitas penyimpanan dingin atau tambang dan rig minyak.</a:t>
              </a:r>
            </a:p>
          </p:txBody>
        </p:sp>
        <p:sp>
          <p:nvSpPr>
            <p:cNvPr id="30" name="TextBox 29">
              <a:extLst>
                <a:ext uri="{FF2B5EF4-FFF2-40B4-BE49-F238E27FC236}">
                  <a16:creationId xmlns:a16="http://schemas.microsoft.com/office/drawing/2014/main" id="{3D19C92D-6890-0753-4C80-531DC0CC95B1}"/>
                </a:ext>
              </a:extLst>
            </p:cNvPr>
            <p:cNvSpPr txBox="1"/>
            <p:nvPr/>
          </p:nvSpPr>
          <p:spPr>
            <a:xfrm>
              <a:off x="7037200" y="2410191"/>
              <a:ext cx="2229810" cy="307777"/>
            </a:xfrm>
            <a:prstGeom prst="rect">
              <a:avLst/>
            </a:prstGeom>
            <a:noFill/>
          </p:spPr>
          <p:txBody>
            <a:bodyPr wrap="square" lIns="0" tIns="0" rIns="0" bIns="0" rtlCol="0">
              <a:spAutoFit/>
            </a:bodyPr>
            <a:lstStyle/>
            <a:p>
              <a:r>
                <a:rPr lang="id" sz="2000" spc="200">
                  <a:solidFill>
                    <a:schemeClr val="accent3"/>
                  </a:solidFill>
                </a:rPr>
                <a:t>AiDANT</a:t>
              </a:r>
            </a:p>
          </p:txBody>
        </p:sp>
      </p:grpSp>
      <p:pic>
        <p:nvPicPr>
          <p:cNvPr id="35" name="Picture 34">
            <a:extLst>
              <a:ext uri="{FF2B5EF4-FFF2-40B4-BE49-F238E27FC236}">
                <a16:creationId xmlns:a16="http://schemas.microsoft.com/office/drawing/2014/main" id="{0ABB04F9-0687-08FA-7304-6446EE68AC0A}"/>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1287190" y="1024929"/>
            <a:ext cx="3598797" cy="3606422"/>
          </a:xfrm>
          <a:custGeom>
            <a:avLst/>
            <a:gdLst>
              <a:gd name="connsiteX0" fmla="*/ 277553 w 3859731"/>
              <a:gd name="connsiteY0" fmla="*/ 0 h 5396032"/>
              <a:gd name="connsiteX1" fmla="*/ 3582178 w 3859731"/>
              <a:gd name="connsiteY1" fmla="*/ 0 h 5396032"/>
              <a:gd name="connsiteX2" fmla="*/ 3859731 w 3859731"/>
              <a:gd name="connsiteY2" fmla="*/ 277553 h 5396032"/>
              <a:gd name="connsiteX3" fmla="*/ 3859731 w 3859731"/>
              <a:gd name="connsiteY3" fmla="*/ 5118479 h 5396032"/>
              <a:gd name="connsiteX4" fmla="*/ 3582178 w 3859731"/>
              <a:gd name="connsiteY4" fmla="*/ 5396032 h 5396032"/>
              <a:gd name="connsiteX5" fmla="*/ 277553 w 3859731"/>
              <a:gd name="connsiteY5" fmla="*/ 5396032 h 5396032"/>
              <a:gd name="connsiteX6" fmla="*/ 0 w 3859731"/>
              <a:gd name="connsiteY6" fmla="*/ 5118479 h 5396032"/>
              <a:gd name="connsiteX7" fmla="*/ 0 w 3859731"/>
              <a:gd name="connsiteY7" fmla="*/ 277553 h 5396032"/>
              <a:gd name="connsiteX8" fmla="*/ 277553 w 3859731"/>
              <a:gd name="connsiteY8" fmla="*/ 0 h 5396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59731" h="5396032">
                <a:moveTo>
                  <a:pt x="277553" y="0"/>
                </a:moveTo>
                <a:lnTo>
                  <a:pt x="3582178" y="0"/>
                </a:lnTo>
                <a:cubicBezTo>
                  <a:pt x="3735466" y="0"/>
                  <a:pt x="3859731" y="124265"/>
                  <a:pt x="3859731" y="277553"/>
                </a:cubicBezTo>
                <a:lnTo>
                  <a:pt x="3859731" y="5118479"/>
                </a:lnTo>
                <a:cubicBezTo>
                  <a:pt x="3859731" y="5271767"/>
                  <a:pt x="3735466" y="5396032"/>
                  <a:pt x="3582178" y="5396032"/>
                </a:cubicBezTo>
                <a:lnTo>
                  <a:pt x="277553" y="5396032"/>
                </a:lnTo>
                <a:cubicBezTo>
                  <a:pt x="124265" y="5396032"/>
                  <a:pt x="0" y="5271767"/>
                  <a:pt x="0" y="5118479"/>
                </a:cubicBezTo>
                <a:lnTo>
                  <a:pt x="0" y="277553"/>
                </a:lnTo>
                <a:cubicBezTo>
                  <a:pt x="0" y="124265"/>
                  <a:pt x="124265" y="0"/>
                  <a:pt x="277553" y="0"/>
                </a:cubicBezTo>
                <a:close/>
              </a:path>
            </a:pathLst>
          </a:custGeom>
          <a:ln w="12700">
            <a:solidFill>
              <a:srgbClr val="EFEAE6"/>
            </a:solidFill>
          </a:ln>
          <a:effectLst>
            <a:outerShdw blurRad="88900" dist="63500" dir="2700000" sx="101000" sy="101000" algn="tl" rotWithShape="0">
              <a:prstClr val="black">
                <a:alpha val="23000"/>
              </a:prstClr>
            </a:outerShdw>
          </a:effectLst>
        </p:spPr>
      </p:pic>
      <p:sp>
        <p:nvSpPr>
          <p:cNvPr id="7" name="Freeform: Shape 6">
            <a:extLst>
              <a:ext uri="{FF2B5EF4-FFF2-40B4-BE49-F238E27FC236}">
                <a16:creationId xmlns:a16="http://schemas.microsoft.com/office/drawing/2014/main" id="{C0D8C60F-EE38-7D6F-D1BB-FF0AC676D049}"/>
              </a:ext>
            </a:extLst>
          </p:cNvPr>
          <p:cNvSpPr/>
          <p:nvPr/>
        </p:nvSpPr>
        <p:spPr>
          <a:xfrm>
            <a:off x="6854088" y="-1"/>
            <a:ext cx="4284980" cy="1210235"/>
          </a:xfrm>
          <a:custGeom>
            <a:avLst/>
            <a:gdLst>
              <a:gd name="connsiteX0" fmla="*/ 0 w 4284980"/>
              <a:gd name="connsiteY0" fmla="*/ 0 h 744096"/>
              <a:gd name="connsiteX1" fmla="*/ 4284980 w 4284980"/>
              <a:gd name="connsiteY1" fmla="*/ 0 h 744096"/>
              <a:gd name="connsiteX2" fmla="*/ 4284980 w 4284980"/>
              <a:gd name="connsiteY2" fmla="*/ 622188 h 744096"/>
              <a:gd name="connsiteX3" fmla="*/ 4163072 w 4284980"/>
              <a:gd name="connsiteY3" fmla="*/ 744096 h 744096"/>
              <a:gd name="connsiteX4" fmla="*/ 121909 w 4284980"/>
              <a:gd name="connsiteY4" fmla="*/ 744096 h 744096"/>
              <a:gd name="connsiteX5" fmla="*/ 0 w 4284980"/>
              <a:gd name="connsiteY5" fmla="*/ 622188 h 744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4980" h="744096">
                <a:moveTo>
                  <a:pt x="0" y="0"/>
                </a:moveTo>
                <a:lnTo>
                  <a:pt x="4284980" y="0"/>
                </a:lnTo>
                <a:lnTo>
                  <a:pt x="4284980" y="622188"/>
                </a:lnTo>
                <a:cubicBezTo>
                  <a:pt x="4284980" y="689516"/>
                  <a:pt x="4230400" y="744096"/>
                  <a:pt x="4163072" y="744096"/>
                </a:cubicBezTo>
                <a:lnTo>
                  <a:pt x="121909" y="744096"/>
                </a:lnTo>
                <a:cubicBezTo>
                  <a:pt x="54580" y="744096"/>
                  <a:pt x="0" y="689516"/>
                  <a:pt x="0" y="622188"/>
                </a:cubicBezTo>
                <a:close/>
              </a:path>
            </a:pathLst>
          </a:cu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CA"/>
          </a:p>
        </p:txBody>
      </p:sp>
      <p:sp>
        <p:nvSpPr>
          <p:cNvPr id="41" name="TextBox 40">
            <a:extLst>
              <a:ext uri="{FF2B5EF4-FFF2-40B4-BE49-F238E27FC236}">
                <a16:creationId xmlns:a16="http://schemas.microsoft.com/office/drawing/2014/main" id="{08A561C0-AD3A-144D-E13E-7C3D379E448F}"/>
              </a:ext>
            </a:extLst>
          </p:cNvPr>
          <p:cNvSpPr txBox="1"/>
          <p:nvPr/>
        </p:nvSpPr>
        <p:spPr>
          <a:xfrm>
            <a:off x="7037201" y="305185"/>
            <a:ext cx="3957088" cy="615553"/>
          </a:xfrm>
          <a:prstGeom prst="rect">
            <a:avLst/>
          </a:prstGeom>
          <a:noFill/>
        </p:spPr>
        <p:txBody>
          <a:bodyPr wrap="square" lIns="0" tIns="0" rIns="0" bIns="0" rtlCol="0" anchor="t">
            <a:spAutoFit/>
          </a:bodyPr>
          <a:lstStyle/>
          <a:p>
            <a:r>
              <a:rPr lang="id" sz="2000" spc="200">
                <a:solidFill>
                  <a:srgbClr val="EFEAE6"/>
                </a:solidFill>
              </a:rPr>
              <a:t>Deteksi Pasien Keluar Dari Tempat Tidur dan Jatuh</a:t>
            </a:r>
          </a:p>
        </p:txBody>
      </p:sp>
      <p:pic>
        <p:nvPicPr>
          <p:cNvPr id="2" name="Picture 1">
            <a:extLst>
              <a:ext uri="{FF2B5EF4-FFF2-40B4-BE49-F238E27FC236}">
                <a16:creationId xmlns:a16="http://schemas.microsoft.com/office/drawing/2014/main" id="{A0936CCC-3A63-5F7B-E2B1-612DB223C5C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91135" y="7034747"/>
            <a:ext cx="2527164" cy="928858"/>
          </a:xfrm>
          <a:prstGeom prst="rect">
            <a:avLst/>
          </a:prstGeom>
        </p:spPr>
      </p:pic>
      <p:pic>
        <p:nvPicPr>
          <p:cNvPr id="8" name="Picture 7">
            <a:extLst>
              <a:ext uri="{FF2B5EF4-FFF2-40B4-BE49-F238E27FC236}">
                <a16:creationId xmlns:a16="http://schemas.microsoft.com/office/drawing/2014/main" id="{7140ADFB-43C6-9E45-F680-F96D882995A3}"/>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12296633" y="46618"/>
            <a:ext cx="2320119" cy="2298636"/>
          </a:xfrm>
          <a:prstGeom prst="rect">
            <a:avLst/>
          </a:prstGeom>
          <a:effectLst>
            <a:softEdge rad="126171"/>
          </a:effectLst>
        </p:spPr>
      </p:pic>
      <p:pic>
        <p:nvPicPr>
          <p:cNvPr id="10" name="Picture 9">
            <a:extLst>
              <a:ext uri="{FF2B5EF4-FFF2-40B4-BE49-F238E27FC236}">
                <a16:creationId xmlns:a16="http://schemas.microsoft.com/office/drawing/2014/main" id="{1853E1B9-6E3E-6828-2976-497A869ACE75}"/>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9930552" y="4879112"/>
            <a:ext cx="3526140" cy="3045303"/>
          </a:xfrm>
          <a:prstGeom prst="rect">
            <a:avLst/>
          </a:prstGeom>
        </p:spPr>
      </p:pic>
      <p:pic>
        <p:nvPicPr>
          <p:cNvPr id="14" name="Picture 13">
            <a:extLst>
              <a:ext uri="{FF2B5EF4-FFF2-40B4-BE49-F238E27FC236}">
                <a16:creationId xmlns:a16="http://schemas.microsoft.com/office/drawing/2014/main" id="{BFB4EC90-2279-1354-2254-110846C6D43B}"/>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5442812" y="4841782"/>
            <a:ext cx="4128708" cy="3082633"/>
          </a:xfrm>
          <a:prstGeom prst="rect">
            <a:avLst/>
          </a:prstGeom>
        </p:spPr>
      </p:pic>
    </p:spTree>
    <p:extLst>
      <p:ext uri="{BB962C8B-B14F-4D97-AF65-F5344CB8AC3E}">
        <p14:creationId xmlns:p14="http://schemas.microsoft.com/office/powerpoint/2010/main" val="6038263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FEAE6"/>
        </a:solidFill>
        <a:effectLst/>
      </p:bgPr>
    </p:bg>
    <p:spTree>
      <p:nvGrpSpPr>
        <p:cNvPr id="1" name="">
          <a:extLst>
            <a:ext uri="{FF2B5EF4-FFF2-40B4-BE49-F238E27FC236}">
              <a16:creationId xmlns:a16="http://schemas.microsoft.com/office/drawing/2014/main" id="{9659B1B0-BF26-95CE-6C9C-8F479B81DC6A}"/>
            </a:ext>
          </a:extLst>
        </p:cNvPr>
        <p:cNvGrpSpPr/>
        <p:nvPr/>
      </p:nvGrpSpPr>
      <p:grpSpPr>
        <a:xfrm>
          <a:off x="0" y="0"/>
          <a:ext cx="0" cy="0"/>
          <a:chOff x="0" y="0"/>
          <a:chExt cx="0" cy="0"/>
        </a:xfrm>
      </p:grpSpPr>
      <p:sp>
        <p:nvSpPr>
          <p:cNvPr id="28" name="Rectangle: Rounded Corners 27">
            <a:extLst>
              <a:ext uri="{FF2B5EF4-FFF2-40B4-BE49-F238E27FC236}">
                <a16:creationId xmlns:a16="http://schemas.microsoft.com/office/drawing/2014/main" id="{F3D73FD0-44DF-3C77-6F58-056B56A66A8D}"/>
              </a:ext>
            </a:extLst>
          </p:cNvPr>
          <p:cNvSpPr/>
          <p:nvPr/>
        </p:nvSpPr>
        <p:spPr>
          <a:xfrm>
            <a:off x="0" y="-1"/>
            <a:ext cx="3766909" cy="8229600"/>
          </a:xfrm>
          <a:prstGeom prst="roundRect">
            <a:avLst>
              <a:gd name="adj" fmla="val 0"/>
            </a:avLst>
          </a:prstGeom>
          <a:solidFill>
            <a:srgbClr val="323F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3" name="Group 2">
            <a:extLst>
              <a:ext uri="{FF2B5EF4-FFF2-40B4-BE49-F238E27FC236}">
                <a16:creationId xmlns:a16="http://schemas.microsoft.com/office/drawing/2014/main" id="{5067B3E8-48FD-15EE-16B5-8D245DEF0224}"/>
              </a:ext>
            </a:extLst>
          </p:cNvPr>
          <p:cNvGrpSpPr/>
          <p:nvPr/>
        </p:nvGrpSpPr>
        <p:grpSpPr>
          <a:xfrm>
            <a:off x="5638233" y="1335431"/>
            <a:ext cx="8204737" cy="3370479"/>
            <a:chOff x="7021376" y="2410191"/>
            <a:chExt cx="5874450" cy="2124738"/>
          </a:xfrm>
        </p:grpSpPr>
        <p:sp>
          <p:nvSpPr>
            <p:cNvPr id="6" name="TextBox 5">
              <a:extLst>
                <a:ext uri="{FF2B5EF4-FFF2-40B4-BE49-F238E27FC236}">
                  <a16:creationId xmlns:a16="http://schemas.microsoft.com/office/drawing/2014/main" id="{7825BEEA-B760-4E98-5959-0E2991BEF00E}"/>
                </a:ext>
              </a:extLst>
            </p:cNvPr>
            <p:cNvSpPr txBox="1"/>
            <p:nvPr/>
          </p:nvSpPr>
          <p:spPr>
            <a:xfrm>
              <a:off x="7021376" y="2638714"/>
              <a:ext cx="5874450" cy="426846"/>
            </a:xfrm>
            <a:prstGeom prst="rect">
              <a:avLst/>
            </a:prstGeom>
            <a:noFill/>
          </p:spPr>
          <p:txBody>
            <a:bodyPr wrap="square" lIns="0" tIns="0" rIns="0" bIns="0" rtlCol="0" anchor="b">
              <a:spAutoFit/>
            </a:bodyPr>
            <a:lstStyle/>
            <a:p>
              <a:r>
                <a:rPr lang="id" sz="4400" spc="200">
                  <a:solidFill>
                    <a:schemeClr val="tx2"/>
                  </a:solidFill>
                  <a:latin typeface="+mj-lt"/>
                </a:rPr>
                <a:t>SPIDOL</a:t>
              </a:r>
            </a:p>
          </p:txBody>
        </p:sp>
        <p:sp>
          <p:nvSpPr>
            <p:cNvPr id="11" name="TextBox 10">
              <a:extLst>
                <a:ext uri="{FF2B5EF4-FFF2-40B4-BE49-F238E27FC236}">
                  <a16:creationId xmlns:a16="http://schemas.microsoft.com/office/drawing/2014/main" id="{492A8366-EC26-1DD9-6FD7-2FD59340E259}"/>
                </a:ext>
              </a:extLst>
            </p:cNvPr>
            <p:cNvSpPr txBox="1"/>
            <p:nvPr/>
          </p:nvSpPr>
          <p:spPr>
            <a:xfrm>
              <a:off x="7034848" y="3198533"/>
              <a:ext cx="5605387" cy="1336396"/>
            </a:xfrm>
            <a:prstGeom prst="rect">
              <a:avLst/>
            </a:prstGeom>
            <a:noFill/>
          </p:spPr>
          <p:txBody>
            <a:bodyPr wrap="square" lIns="0" tIns="0" rIns="0" bIns="0" rtlCol="0">
              <a:noAutofit/>
            </a:bodyPr>
            <a:lstStyle/>
            <a:p>
              <a:pPr algn="just">
                <a:lnSpc>
                  <a:spcPct val="120000"/>
                </a:lnSpc>
                <a:spcAft>
                  <a:spcPts val="1800"/>
                </a:spcAft>
              </a:pPr>
              <a:r>
                <a:rPr lang="id" sz="1400" spc="50">
                  <a:solidFill>
                    <a:schemeClr val="tx2"/>
                  </a:solidFill>
                </a:rPr>
                <a:t>Unik untuk AiDANT, Markers dirancang untuk mendeteksi apakah penanda ada atau hilang dari tampilan kamera.</a:t>
              </a:r>
            </a:p>
            <a:p>
              <a:pPr algn="just">
                <a:lnSpc>
                  <a:spcPct val="120000"/>
                </a:lnSpc>
                <a:spcAft>
                  <a:spcPts val="1800"/>
                </a:spcAft>
              </a:pPr>
              <a:r>
                <a:rPr lang="id" sz="1400" spc="50">
                  <a:solidFill>
                    <a:schemeClr val="tx2"/>
                  </a:solidFill>
                </a:rPr>
                <a:t>Dengan 1.000 variasi angka penanda, ini menjadikannya solusi yang sangat baik untuk mengidentifikasi objek dan memberikan angka pada item tertentu. Misalnya, jika ditempatkan di forklift, kamera akan mengidentifikasi bahwa forklift 35 berada di tempat tertentu. </a:t>
              </a:r>
            </a:p>
            <a:p>
              <a:pPr algn="just">
                <a:lnSpc>
                  <a:spcPct val="120000"/>
                </a:lnSpc>
                <a:spcAft>
                  <a:spcPts val="1800"/>
                </a:spcAft>
              </a:pPr>
              <a:r>
                <a:rPr lang="id" sz="1400" spc="50">
                  <a:solidFill>
                    <a:schemeClr val="tx2"/>
                  </a:solidFill>
                </a:rPr>
                <a:t>Layar MQTT menyediakan dasbor praktis untuk melihat perubahan secara real time. </a:t>
              </a:r>
            </a:p>
          </p:txBody>
        </p:sp>
        <p:sp>
          <p:nvSpPr>
            <p:cNvPr id="30" name="TextBox 29">
              <a:extLst>
                <a:ext uri="{FF2B5EF4-FFF2-40B4-BE49-F238E27FC236}">
                  <a16:creationId xmlns:a16="http://schemas.microsoft.com/office/drawing/2014/main" id="{A6680149-D17D-C601-2675-6B9D26D52A8E}"/>
                </a:ext>
              </a:extLst>
            </p:cNvPr>
            <p:cNvSpPr txBox="1"/>
            <p:nvPr/>
          </p:nvSpPr>
          <p:spPr>
            <a:xfrm>
              <a:off x="7037200" y="2410191"/>
              <a:ext cx="2229810" cy="307777"/>
            </a:xfrm>
            <a:prstGeom prst="rect">
              <a:avLst/>
            </a:prstGeom>
            <a:noFill/>
          </p:spPr>
          <p:txBody>
            <a:bodyPr wrap="square" lIns="0" tIns="0" rIns="0" bIns="0" rtlCol="0">
              <a:spAutoFit/>
            </a:bodyPr>
            <a:lstStyle/>
            <a:p>
              <a:r>
                <a:rPr lang="id" sz="2000" spc="200">
                  <a:solidFill>
                    <a:schemeClr val="accent3"/>
                  </a:solidFill>
                </a:rPr>
                <a:t>AiDANT</a:t>
              </a:r>
            </a:p>
          </p:txBody>
        </p:sp>
      </p:grpSp>
      <p:pic>
        <p:nvPicPr>
          <p:cNvPr id="35" name="Picture 34">
            <a:extLst>
              <a:ext uri="{FF2B5EF4-FFF2-40B4-BE49-F238E27FC236}">
                <a16:creationId xmlns:a16="http://schemas.microsoft.com/office/drawing/2014/main" id="{5A3F850A-1AE2-D80C-1E13-3C47C0643FFC}"/>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1283378" y="1024929"/>
            <a:ext cx="3606422" cy="3606422"/>
          </a:xfrm>
          <a:custGeom>
            <a:avLst/>
            <a:gdLst>
              <a:gd name="connsiteX0" fmla="*/ 277553 w 3859731"/>
              <a:gd name="connsiteY0" fmla="*/ 0 h 5396032"/>
              <a:gd name="connsiteX1" fmla="*/ 3582178 w 3859731"/>
              <a:gd name="connsiteY1" fmla="*/ 0 h 5396032"/>
              <a:gd name="connsiteX2" fmla="*/ 3859731 w 3859731"/>
              <a:gd name="connsiteY2" fmla="*/ 277553 h 5396032"/>
              <a:gd name="connsiteX3" fmla="*/ 3859731 w 3859731"/>
              <a:gd name="connsiteY3" fmla="*/ 5118479 h 5396032"/>
              <a:gd name="connsiteX4" fmla="*/ 3582178 w 3859731"/>
              <a:gd name="connsiteY4" fmla="*/ 5396032 h 5396032"/>
              <a:gd name="connsiteX5" fmla="*/ 277553 w 3859731"/>
              <a:gd name="connsiteY5" fmla="*/ 5396032 h 5396032"/>
              <a:gd name="connsiteX6" fmla="*/ 0 w 3859731"/>
              <a:gd name="connsiteY6" fmla="*/ 5118479 h 5396032"/>
              <a:gd name="connsiteX7" fmla="*/ 0 w 3859731"/>
              <a:gd name="connsiteY7" fmla="*/ 277553 h 5396032"/>
              <a:gd name="connsiteX8" fmla="*/ 277553 w 3859731"/>
              <a:gd name="connsiteY8" fmla="*/ 0 h 5396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59731" h="5396032">
                <a:moveTo>
                  <a:pt x="277553" y="0"/>
                </a:moveTo>
                <a:lnTo>
                  <a:pt x="3582178" y="0"/>
                </a:lnTo>
                <a:cubicBezTo>
                  <a:pt x="3735466" y="0"/>
                  <a:pt x="3859731" y="124265"/>
                  <a:pt x="3859731" y="277553"/>
                </a:cubicBezTo>
                <a:lnTo>
                  <a:pt x="3859731" y="5118479"/>
                </a:lnTo>
                <a:cubicBezTo>
                  <a:pt x="3859731" y="5271767"/>
                  <a:pt x="3735466" y="5396032"/>
                  <a:pt x="3582178" y="5396032"/>
                </a:cubicBezTo>
                <a:lnTo>
                  <a:pt x="277553" y="5396032"/>
                </a:lnTo>
                <a:cubicBezTo>
                  <a:pt x="124265" y="5396032"/>
                  <a:pt x="0" y="5271767"/>
                  <a:pt x="0" y="5118479"/>
                </a:cubicBezTo>
                <a:lnTo>
                  <a:pt x="0" y="277553"/>
                </a:lnTo>
                <a:cubicBezTo>
                  <a:pt x="0" y="124265"/>
                  <a:pt x="124265" y="0"/>
                  <a:pt x="277553" y="0"/>
                </a:cubicBezTo>
                <a:close/>
              </a:path>
            </a:pathLst>
          </a:custGeom>
          <a:ln w="12700">
            <a:solidFill>
              <a:srgbClr val="EFEAE6"/>
            </a:solidFill>
          </a:ln>
          <a:effectLst>
            <a:outerShdw blurRad="88900" dist="63500" dir="2700000" sx="101000" sy="101000" algn="tl" rotWithShape="0">
              <a:prstClr val="black">
                <a:alpha val="23000"/>
              </a:prstClr>
            </a:outerShdw>
          </a:effectLst>
        </p:spPr>
      </p:pic>
      <p:sp>
        <p:nvSpPr>
          <p:cNvPr id="7" name="Freeform: Shape 6">
            <a:extLst>
              <a:ext uri="{FF2B5EF4-FFF2-40B4-BE49-F238E27FC236}">
                <a16:creationId xmlns:a16="http://schemas.microsoft.com/office/drawing/2014/main" id="{0D1AE8CF-F39F-7038-602E-184882BC3E5D}"/>
              </a:ext>
            </a:extLst>
          </p:cNvPr>
          <p:cNvSpPr/>
          <p:nvPr/>
        </p:nvSpPr>
        <p:spPr>
          <a:xfrm>
            <a:off x="6854088" y="-1"/>
            <a:ext cx="4284980" cy="1210235"/>
          </a:xfrm>
          <a:custGeom>
            <a:avLst/>
            <a:gdLst>
              <a:gd name="connsiteX0" fmla="*/ 0 w 4284980"/>
              <a:gd name="connsiteY0" fmla="*/ 0 h 744096"/>
              <a:gd name="connsiteX1" fmla="*/ 4284980 w 4284980"/>
              <a:gd name="connsiteY1" fmla="*/ 0 h 744096"/>
              <a:gd name="connsiteX2" fmla="*/ 4284980 w 4284980"/>
              <a:gd name="connsiteY2" fmla="*/ 622188 h 744096"/>
              <a:gd name="connsiteX3" fmla="*/ 4163072 w 4284980"/>
              <a:gd name="connsiteY3" fmla="*/ 744096 h 744096"/>
              <a:gd name="connsiteX4" fmla="*/ 121909 w 4284980"/>
              <a:gd name="connsiteY4" fmla="*/ 744096 h 744096"/>
              <a:gd name="connsiteX5" fmla="*/ 0 w 4284980"/>
              <a:gd name="connsiteY5" fmla="*/ 622188 h 744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4980" h="744096">
                <a:moveTo>
                  <a:pt x="0" y="0"/>
                </a:moveTo>
                <a:lnTo>
                  <a:pt x="4284980" y="0"/>
                </a:lnTo>
                <a:lnTo>
                  <a:pt x="4284980" y="622188"/>
                </a:lnTo>
                <a:cubicBezTo>
                  <a:pt x="4284980" y="689516"/>
                  <a:pt x="4230400" y="744096"/>
                  <a:pt x="4163072" y="744096"/>
                </a:cubicBezTo>
                <a:lnTo>
                  <a:pt x="121909" y="744096"/>
                </a:lnTo>
                <a:cubicBezTo>
                  <a:pt x="54580" y="744096"/>
                  <a:pt x="0" y="689516"/>
                  <a:pt x="0" y="622188"/>
                </a:cubicBezTo>
                <a:close/>
              </a:path>
            </a:pathLst>
          </a:cu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CA"/>
          </a:p>
        </p:txBody>
      </p:sp>
      <p:sp>
        <p:nvSpPr>
          <p:cNvPr id="41" name="TextBox 40">
            <a:extLst>
              <a:ext uri="{FF2B5EF4-FFF2-40B4-BE49-F238E27FC236}">
                <a16:creationId xmlns:a16="http://schemas.microsoft.com/office/drawing/2014/main" id="{115542D1-D061-0FDB-8D54-E456D57DF120}"/>
              </a:ext>
            </a:extLst>
          </p:cNvPr>
          <p:cNvSpPr txBox="1"/>
          <p:nvPr/>
        </p:nvSpPr>
        <p:spPr>
          <a:xfrm>
            <a:off x="7037201" y="305185"/>
            <a:ext cx="3957088" cy="615553"/>
          </a:xfrm>
          <a:prstGeom prst="rect">
            <a:avLst/>
          </a:prstGeom>
          <a:noFill/>
        </p:spPr>
        <p:txBody>
          <a:bodyPr wrap="square" lIns="0" tIns="0" rIns="0" bIns="0" rtlCol="0" anchor="t">
            <a:spAutoFit/>
          </a:bodyPr>
          <a:lstStyle/>
          <a:p>
            <a:r>
              <a:rPr lang="id" sz="2000" spc="200" err="1">
                <a:solidFill>
                  <a:srgbClr val="EFEAE6"/>
                </a:solidFill>
              </a:rPr>
              <a:t>Penanda ArUco Hadir atau Hilang – dengan MQTT</a:t>
            </a:r>
          </a:p>
        </p:txBody>
      </p:sp>
      <p:pic>
        <p:nvPicPr>
          <p:cNvPr id="2" name="Picture 1">
            <a:extLst>
              <a:ext uri="{FF2B5EF4-FFF2-40B4-BE49-F238E27FC236}">
                <a16:creationId xmlns:a16="http://schemas.microsoft.com/office/drawing/2014/main" id="{E33997D8-7574-0AF6-7FF4-E6D207875E7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91135" y="7034747"/>
            <a:ext cx="2527164" cy="928858"/>
          </a:xfrm>
          <a:prstGeom prst="rect">
            <a:avLst/>
          </a:prstGeom>
        </p:spPr>
      </p:pic>
      <p:pic>
        <p:nvPicPr>
          <p:cNvPr id="8" name="Picture 7">
            <a:extLst>
              <a:ext uri="{FF2B5EF4-FFF2-40B4-BE49-F238E27FC236}">
                <a16:creationId xmlns:a16="http://schemas.microsoft.com/office/drawing/2014/main" id="{E2829CA4-2DD1-16A2-B440-D60E7BB9D97D}"/>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12296633" y="35877"/>
            <a:ext cx="2320119" cy="2320119"/>
          </a:xfrm>
          <a:prstGeom prst="rect">
            <a:avLst/>
          </a:prstGeom>
          <a:effectLst>
            <a:softEdge rad="126171"/>
          </a:effectLst>
        </p:spPr>
      </p:pic>
      <p:pic>
        <p:nvPicPr>
          <p:cNvPr id="10" name="Picture 9">
            <a:extLst>
              <a:ext uri="{FF2B5EF4-FFF2-40B4-BE49-F238E27FC236}">
                <a16:creationId xmlns:a16="http://schemas.microsoft.com/office/drawing/2014/main" id="{23A6E930-6048-5400-7134-087EE93B2A70}"/>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10008108" y="4879112"/>
            <a:ext cx="4155069" cy="3045303"/>
          </a:xfrm>
          <a:prstGeom prst="rect">
            <a:avLst/>
          </a:prstGeom>
        </p:spPr>
      </p:pic>
      <p:pic>
        <p:nvPicPr>
          <p:cNvPr id="14" name="Picture 13">
            <a:extLst>
              <a:ext uri="{FF2B5EF4-FFF2-40B4-BE49-F238E27FC236}">
                <a16:creationId xmlns:a16="http://schemas.microsoft.com/office/drawing/2014/main" id="{6688CF8A-2FD8-A28C-A071-DB76F204F584}"/>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4058044" y="4842287"/>
            <a:ext cx="5555936" cy="3045303"/>
          </a:xfrm>
          <a:prstGeom prst="rect">
            <a:avLst/>
          </a:prstGeom>
        </p:spPr>
      </p:pic>
    </p:spTree>
    <p:extLst>
      <p:ext uri="{BB962C8B-B14F-4D97-AF65-F5344CB8AC3E}">
        <p14:creationId xmlns:p14="http://schemas.microsoft.com/office/powerpoint/2010/main" val="1623846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FEAE6"/>
        </a:solidFill>
        <a:effectLst/>
      </p:bgPr>
    </p:bg>
    <p:spTree>
      <p:nvGrpSpPr>
        <p:cNvPr id="1" name="">
          <a:extLst>
            <a:ext uri="{FF2B5EF4-FFF2-40B4-BE49-F238E27FC236}">
              <a16:creationId xmlns:a16="http://schemas.microsoft.com/office/drawing/2014/main" id="{7EDEB8CA-EBF8-D4E2-61C4-6E01C20682E1}"/>
            </a:ext>
          </a:extLst>
        </p:cNvPr>
        <p:cNvGrpSpPr/>
        <p:nvPr/>
      </p:nvGrpSpPr>
      <p:grpSpPr>
        <a:xfrm>
          <a:off x="0" y="0"/>
          <a:ext cx="0" cy="0"/>
          <a:chOff x="0" y="0"/>
          <a:chExt cx="0" cy="0"/>
        </a:xfrm>
      </p:grpSpPr>
      <p:sp>
        <p:nvSpPr>
          <p:cNvPr id="28" name="Rectangle: Rounded Corners 27">
            <a:extLst>
              <a:ext uri="{FF2B5EF4-FFF2-40B4-BE49-F238E27FC236}">
                <a16:creationId xmlns:a16="http://schemas.microsoft.com/office/drawing/2014/main" id="{85642F96-E30D-2A61-96F9-0232BA4C8E5F}"/>
              </a:ext>
            </a:extLst>
          </p:cNvPr>
          <p:cNvSpPr/>
          <p:nvPr/>
        </p:nvSpPr>
        <p:spPr>
          <a:xfrm>
            <a:off x="0" y="-1"/>
            <a:ext cx="3766909" cy="8229600"/>
          </a:xfrm>
          <a:prstGeom prst="roundRect">
            <a:avLst>
              <a:gd name="adj" fmla="val 0"/>
            </a:avLst>
          </a:prstGeom>
          <a:solidFill>
            <a:srgbClr val="323F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3" name="Group 2">
            <a:extLst>
              <a:ext uri="{FF2B5EF4-FFF2-40B4-BE49-F238E27FC236}">
                <a16:creationId xmlns:a16="http://schemas.microsoft.com/office/drawing/2014/main" id="{041E12FA-1962-F4DA-503D-9B781AF4F49E}"/>
              </a:ext>
            </a:extLst>
          </p:cNvPr>
          <p:cNvGrpSpPr/>
          <p:nvPr/>
        </p:nvGrpSpPr>
        <p:grpSpPr>
          <a:xfrm>
            <a:off x="5638233" y="1335431"/>
            <a:ext cx="8204737" cy="3370479"/>
            <a:chOff x="7021376" y="2410191"/>
            <a:chExt cx="5874450" cy="2124738"/>
          </a:xfrm>
        </p:grpSpPr>
        <p:sp>
          <p:nvSpPr>
            <p:cNvPr id="6" name="TextBox 5">
              <a:extLst>
                <a:ext uri="{FF2B5EF4-FFF2-40B4-BE49-F238E27FC236}">
                  <a16:creationId xmlns:a16="http://schemas.microsoft.com/office/drawing/2014/main" id="{5AA89E2F-487A-AE9F-2F30-BEB979615D43}"/>
                </a:ext>
              </a:extLst>
            </p:cNvPr>
            <p:cNvSpPr txBox="1"/>
            <p:nvPr/>
          </p:nvSpPr>
          <p:spPr>
            <a:xfrm>
              <a:off x="7021376" y="2638714"/>
              <a:ext cx="5874450" cy="426846"/>
            </a:xfrm>
            <a:prstGeom prst="rect">
              <a:avLst/>
            </a:prstGeom>
            <a:noFill/>
          </p:spPr>
          <p:txBody>
            <a:bodyPr wrap="square" lIns="0" tIns="0" rIns="0" bIns="0" rtlCol="0" anchor="b">
              <a:spAutoFit/>
            </a:bodyPr>
            <a:lstStyle/>
            <a:p>
              <a:r>
                <a:rPr lang="id" sz="4400" spc="200">
                  <a:solidFill>
                    <a:schemeClr val="tx2"/>
                  </a:solidFill>
                  <a:latin typeface="+mj-lt"/>
                </a:rPr>
                <a:t>TINDAKAN – SEGERA HADIR</a:t>
              </a:r>
            </a:p>
          </p:txBody>
        </p:sp>
        <p:sp>
          <p:nvSpPr>
            <p:cNvPr id="11" name="TextBox 10">
              <a:extLst>
                <a:ext uri="{FF2B5EF4-FFF2-40B4-BE49-F238E27FC236}">
                  <a16:creationId xmlns:a16="http://schemas.microsoft.com/office/drawing/2014/main" id="{510996C3-A7DB-73F8-31C4-BC81F71809A1}"/>
                </a:ext>
              </a:extLst>
            </p:cNvPr>
            <p:cNvSpPr txBox="1"/>
            <p:nvPr/>
          </p:nvSpPr>
          <p:spPr>
            <a:xfrm>
              <a:off x="7034847" y="3198533"/>
              <a:ext cx="5770070" cy="1336396"/>
            </a:xfrm>
            <a:prstGeom prst="rect">
              <a:avLst/>
            </a:prstGeom>
            <a:noFill/>
          </p:spPr>
          <p:txBody>
            <a:bodyPr wrap="square" lIns="0" tIns="0" rIns="0" bIns="0" rtlCol="0">
              <a:noAutofit/>
            </a:bodyPr>
            <a:lstStyle/>
            <a:p>
              <a:pPr algn="just">
                <a:lnSpc>
                  <a:spcPct val="120000"/>
                </a:lnSpc>
                <a:spcAft>
                  <a:spcPts val="1800"/>
                </a:spcAft>
              </a:pPr>
              <a:r>
                <a:rPr lang="id" sz="1400" spc="50">
                  <a:solidFill>
                    <a:schemeClr val="tx2"/>
                  </a:solidFill>
                </a:rPr>
                <a:t>AiDANT Actions akan dirilis dalam Beta pada minggu terakhir bulan Juni. ACAP ini membawa kita ke generasi AI berikutnya di mana alih-alih menganalisis satu bingkai video, kita melihat kerangka orang tersebut selama sekitar 3 detik untuk menentukan apa yang mereka lakukan. </a:t>
              </a:r>
            </a:p>
            <a:p>
              <a:pPr algn="just">
                <a:lnSpc>
                  <a:spcPct val="120000"/>
                </a:lnSpc>
                <a:spcAft>
                  <a:spcPts val="1800"/>
                </a:spcAft>
              </a:pPr>
              <a:r>
                <a:rPr lang="id" sz="1400" spc="50">
                  <a:solidFill>
                    <a:schemeClr val="tx2"/>
                  </a:solidFill>
                </a:rPr>
                <a:t>Ini memungkinkan kita untuk menunjukkan agresi, berjalan, berlari, berdiri, duduk atau jatuh. </a:t>
              </a:r>
            </a:p>
            <a:p>
              <a:pPr algn="just">
                <a:lnSpc>
                  <a:spcPct val="120000"/>
                </a:lnSpc>
                <a:spcAft>
                  <a:spcPts val="1800"/>
                </a:spcAft>
              </a:pPr>
              <a:r>
                <a:rPr lang="id" sz="1400" spc="50">
                  <a:solidFill>
                    <a:schemeClr val="tx2"/>
                  </a:solidFill>
                </a:rPr>
                <a:t>Ini akan meluas ke sejumlah tindakan lain seperti memotong atau memanjat pagar.</a:t>
              </a:r>
            </a:p>
          </p:txBody>
        </p:sp>
        <p:sp>
          <p:nvSpPr>
            <p:cNvPr id="30" name="TextBox 29">
              <a:extLst>
                <a:ext uri="{FF2B5EF4-FFF2-40B4-BE49-F238E27FC236}">
                  <a16:creationId xmlns:a16="http://schemas.microsoft.com/office/drawing/2014/main" id="{E4B6ECD0-6EA3-6FEC-A6D4-7172CA5F6BEE}"/>
                </a:ext>
              </a:extLst>
            </p:cNvPr>
            <p:cNvSpPr txBox="1"/>
            <p:nvPr/>
          </p:nvSpPr>
          <p:spPr>
            <a:xfrm>
              <a:off x="7037200" y="2410191"/>
              <a:ext cx="2229810" cy="307777"/>
            </a:xfrm>
            <a:prstGeom prst="rect">
              <a:avLst/>
            </a:prstGeom>
            <a:noFill/>
          </p:spPr>
          <p:txBody>
            <a:bodyPr wrap="square" lIns="0" tIns="0" rIns="0" bIns="0" rtlCol="0">
              <a:spAutoFit/>
            </a:bodyPr>
            <a:lstStyle/>
            <a:p>
              <a:r>
                <a:rPr lang="id" sz="2000" spc="200">
                  <a:solidFill>
                    <a:schemeClr val="accent3"/>
                  </a:solidFill>
                </a:rPr>
                <a:t>AiDANT</a:t>
              </a:r>
            </a:p>
          </p:txBody>
        </p:sp>
      </p:grpSp>
      <p:pic>
        <p:nvPicPr>
          <p:cNvPr id="35" name="Picture 34">
            <a:extLst>
              <a:ext uri="{FF2B5EF4-FFF2-40B4-BE49-F238E27FC236}">
                <a16:creationId xmlns:a16="http://schemas.microsoft.com/office/drawing/2014/main" id="{2BB9E582-B805-ED44-0680-278144424ADA}"/>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1283378" y="1035694"/>
            <a:ext cx="3606422" cy="3584891"/>
          </a:xfrm>
          <a:custGeom>
            <a:avLst/>
            <a:gdLst>
              <a:gd name="connsiteX0" fmla="*/ 277553 w 3859731"/>
              <a:gd name="connsiteY0" fmla="*/ 0 h 5396032"/>
              <a:gd name="connsiteX1" fmla="*/ 3582178 w 3859731"/>
              <a:gd name="connsiteY1" fmla="*/ 0 h 5396032"/>
              <a:gd name="connsiteX2" fmla="*/ 3859731 w 3859731"/>
              <a:gd name="connsiteY2" fmla="*/ 277553 h 5396032"/>
              <a:gd name="connsiteX3" fmla="*/ 3859731 w 3859731"/>
              <a:gd name="connsiteY3" fmla="*/ 5118479 h 5396032"/>
              <a:gd name="connsiteX4" fmla="*/ 3582178 w 3859731"/>
              <a:gd name="connsiteY4" fmla="*/ 5396032 h 5396032"/>
              <a:gd name="connsiteX5" fmla="*/ 277553 w 3859731"/>
              <a:gd name="connsiteY5" fmla="*/ 5396032 h 5396032"/>
              <a:gd name="connsiteX6" fmla="*/ 0 w 3859731"/>
              <a:gd name="connsiteY6" fmla="*/ 5118479 h 5396032"/>
              <a:gd name="connsiteX7" fmla="*/ 0 w 3859731"/>
              <a:gd name="connsiteY7" fmla="*/ 277553 h 5396032"/>
              <a:gd name="connsiteX8" fmla="*/ 277553 w 3859731"/>
              <a:gd name="connsiteY8" fmla="*/ 0 h 5396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59731" h="5396032">
                <a:moveTo>
                  <a:pt x="277553" y="0"/>
                </a:moveTo>
                <a:lnTo>
                  <a:pt x="3582178" y="0"/>
                </a:lnTo>
                <a:cubicBezTo>
                  <a:pt x="3735466" y="0"/>
                  <a:pt x="3859731" y="124265"/>
                  <a:pt x="3859731" y="277553"/>
                </a:cubicBezTo>
                <a:lnTo>
                  <a:pt x="3859731" y="5118479"/>
                </a:lnTo>
                <a:cubicBezTo>
                  <a:pt x="3859731" y="5271767"/>
                  <a:pt x="3735466" y="5396032"/>
                  <a:pt x="3582178" y="5396032"/>
                </a:cubicBezTo>
                <a:lnTo>
                  <a:pt x="277553" y="5396032"/>
                </a:lnTo>
                <a:cubicBezTo>
                  <a:pt x="124265" y="5396032"/>
                  <a:pt x="0" y="5271767"/>
                  <a:pt x="0" y="5118479"/>
                </a:cubicBezTo>
                <a:lnTo>
                  <a:pt x="0" y="277553"/>
                </a:lnTo>
                <a:cubicBezTo>
                  <a:pt x="0" y="124265"/>
                  <a:pt x="124265" y="0"/>
                  <a:pt x="277553" y="0"/>
                </a:cubicBezTo>
                <a:close/>
              </a:path>
            </a:pathLst>
          </a:custGeom>
          <a:ln w="12700">
            <a:solidFill>
              <a:srgbClr val="EFEAE6"/>
            </a:solidFill>
          </a:ln>
          <a:effectLst>
            <a:outerShdw blurRad="88900" dist="63500" dir="2700000" sx="101000" sy="101000" algn="tl" rotWithShape="0">
              <a:prstClr val="black">
                <a:alpha val="23000"/>
              </a:prstClr>
            </a:outerShdw>
          </a:effectLst>
        </p:spPr>
      </p:pic>
      <p:sp>
        <p:nvSpPr>
          <p:cNvPr id="7" name="Freeform: Shape 6">
            <a:extLst>
              <a:ext uri="{FF2B5EF4-FFF2-40B4-BE49-F238E27FC236}">
                <a16:creationId xmlns:a16="http://schemas.microsoft.com/office/drawing/2014/main" id="{704F49A7-2FBF-9BDE-EB05-A443DDADF037}"/>
              </a:ext>
            </a:extLst>
          </p:cNvPr>
          <p:cNvSpPr/>
          <p:nvPr/>
        </p:nvSpPr>
        <p:spPr>
          <a:xfrm>
            <a:off x="6854088" y="-1"/>
            <a:ext cx="4284980" cy="1210235"/>
          </a:xfrm>
          <a:custGeom>
            <a:avLst/>
            <a:gdLst>
              <a:gd name="connsiteX0" fmla="*/ 0 w 4284980"/>
              <a:gd name="connsiteY0" fmla="*/ 0 h 744096"/>
              <a:gd name="connsiteX1" fmla="*/ 4284980 w 4284980"/>
              <a:gd name="connsiteY1" fmla="*/ 0 h 744096"/>
              <a:gd name="connsiteX2" fmla="*/ 4284980 w 4284980"/>
              <a:gd name="connsiteY2" fmla="*/ 622188 h 744096"/>
              <a:gd name="connsiteX3" fmla="*/ 4163072 w 4284980"/>
              <a:gd name="connsiteY3" fmla="*/ 744096 h 744096"/>
              <a:gd name="connsiteX4" fmla="*/ 121909 w 4284980"/>
              <a:gd name="connsiteY4" fmla="*/ 744096 h 744096"/>
              <a:gd name="connsiteX5" fmla="*/ 0 w 4284980"/>
              <a:gd name="connsiteY5" fmla="*/ 622188 h 744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4980" h="744096">
                <a:moveTo>
                  <a:pt x="0" y="0"/>
                </a:moveTo>
                <a:lnTo>
                  <a:pt x="4284980" y="0"/>
                </a:lnTo>
                <a:lnTo>
                  <a:pt x="4284980" y="622188"/>
                </a:lnTo>
                <a:cubicBezTo>
                  <a:pt x="4284980" y="689516"/>
                  <a:pt x="4230400" y="744096"/>
                  <a:pt x="4163072" y="744096"/>
                </a:cubicBezTo>
                <a:lnTo>
                  <a:pt x="121909" y="744096"/>
                </a:lnTo>
                <a:cubicBezTo>
                  <a:pt x="54580" y="744096"/>
                  <a:pt x="0" y="689516"/>
                  <a:pt x="0" y="622188"/>
                </a:cubicBezTo>
                <a:close/>
              </a:path>
            </a:pathLst>
          </a:cu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CA"/>
          </a:p>
        </p:txBody>
      </p:sp>
      <p:sp>
        <p:nvSpPr>
          <p:cNvPr id="41" name="TextBox 40">
            <a:extLst>
              <a:ext uri="{FF2B5EF4-FFF2-40B4-BE49-F238E27FC236}">
                <a16:creationId xmlns:a16="http://schemas.microsoft.com/office/drawing/2014/main" id="{BDD4B6A4-7CE2-6027-82AD-E4AD62D3927D}"/>
              </a:ext>
            </a:extLst>
          </p:cNvPr>
          <p:cNvSpPr txBox="1"/>
          <p:nvPr/>
        </p:nvSpPr>
        <p:spPr>
          <a:xfrm>
            <a:off x="7037201" y="305185"/>
            <a:ext cx="3957088" cy="615553"/>
          </a:xfrm>
          <a:prstGeom prst="rect">
            <a:avLst/>
          </a:prstGeom>
          <a:noFill/>
        </p:spPr>
        <p:txBody>
          <a:bodyPr wrap="square" lIns="0" tIns="0" rIns="0" bIns="0" rtlCol="0" anchor="t">
            <a:spAutoFit/>
          </a:bodyPr>
          <a:lstStyle/>
          <a:p>
            <a:r>
              <a:rPr lang="id" sz="2000" spc="200">
                <a:solidFill>
                  <a:srgbClr val="EFEAE6"/>
                </a:solidFill>
              </a:rPr>
              <a:t>AiDANT ACTIONS – Rilis Beta Agustus 2025</a:t>
            </a:r>
          </a:p>
        </p:txBody>
      </p:sp>
      <p:pic>
        <p:nvPicPr>
          <p:cNvPr id="2" name="Picture 1">
            <a:extLst>
              <a:ext uri="{FF2B5EF4-FFF2-40B4-BE49-F238E27FC236}">
                <a16:creationId xmlns:a16="http://schemas.microsoft.com/office/drawing/2014/main" id="{BA8F2E95-729C-F22D-A2D8-0A55E2E98A0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91135" y="7034747"/>
            <a:ext cx="2527164" cy="928858"/>
          </a:xfrm>
          <a:prstGeom prst="rect">
            <a:avLst/>
          </a:prstGeom>
        </p:spPr>
      </p:pic>
      <p:pic>
        <p:nvPicPr>
          <p:cNvPr id="10" name="Picture 9">
            <a:extLst>
              <a:ext uri="{FF2B5EF4-FFF2-40B4-BE49-F238E27FC236}">
                <a16:creationId xmlns:a16="http://schemas.microsoft.com/office/drawing/2014/main" id="{9DA9F720-E2B9-8119-424E-D10E65AB6BE0}"/>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5435600" y="4631307"/>
            <a:ext cx="8610001" cy="3293108"/>
          </a:xfrm>
          <a:prstGeom prst="rect">
            <a:avLst/>
          </a:prstGeom>
        </p:spPr>
      </p:pic>
    </p:spTree>
    <p:extLst>
      <p:ext uri="{BB962C8B-B14F-4D97-AF65-F5344CB8AC3E}">
        <p14:creationId xmlns:p14="http://schemas.microsoft.com/office/powerpoint/2010/main" val="4332146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FEAE6"/>
        </a:solidFill>
        <a:effectLst/>
      </p:bgPr>
    </p:bg>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34839455-F790-6D0F-BCB1-B8BF92674548}"/>
              </a:ext>
            </a:extLst>
          </p:cNvPr>
          <p:cNvSpPr/>
          <p:nvPr/>
        </p:nvSpPr>
        <p:spPr>
          <a:xfrm>
            <a:off x="228599" y="1"/>
            <a:ext cx="14173200" cy="2658525"/>
          </a:xfrm>
          <a:custGeom>
            <a:avLst/>
            <a:gdLst>
              <a:gd name="connsiteX0" fmla="*/ 0 w 14173200"/>
              <a:gd name="connsiteY0" fmla="*/ 0 h 2658525"/>
              <a:gd name="connsiteX1" fmla="*/ 14173200 w 14173200"/>
              <a:gd name="connsiteY1" fmla="*/ 0 h 2658525"/>
              <a:gd name="connsiteX2" fmla="*/ 14173200 w 14173200"/>
              <a:gd name="connsiteY2" fmla="*/ 2430736 h 2658525"/>
              <a:gd name="connsiteX3" fmla="*/ 13945411 w 14173200"/>
              <a:gd name="connsiteY3" fmla="*/ 2658525 h 2658525"/>
              <a:gd name="connsiteX4" fmla="*/ 227789 w 14173200"/>
              <a:gd name="connsiteY4" fmla="*/ 2658525 h 2658525"/>
              <a:gd name="connsiteX5" fmla="*/ 0 w 14173200"/>
              <a:gd name="connsiteY5" fmla="*/ 2430736 h 265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73200" h="2658525">
                <a:moveTo>
                  <a:pt x="0" y="0"/>
                </a:moveTo>
                <a:lnTo>
                  <a:pt x="14173200" y="0"/>
                </a:lnTo>
                <a:lnTo>
                  <a:pt x="14173200" y="2430736"/>
                </a:lnTo>
                <a:cubicBezTo>
                  <a:pt x="14173200" y="2556540"/>
                  <a:pt x="14071215" y="2658525"/>
                  <a:pt x="13945411" y="2658525"/>
                </a:cubicBezTo>
                <a:lnTo>
                  <a:pt x="227789" y="2658525"/>
                </a:lnTo>
                <a:cubicBezTo>
                  <a:pt x="101985" y="2658525"/>
                  <a:pt x="0" y="2556540"/>
                  <a:pt x="0" y="2430736"/>
                </a:cubicBezTo>
                <a:close/>
              </a:path>
            </a:pathLst>
          </a:cu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CA"/>
          </a:p>
        </p:txBody>
      </p:sp>
      <p:sp>
        <p:nvSpPr>
          <p:cNvPr id="6" name="TextBox 5">
            <a:extLst>
              <a:ext uri="{FF2B5EF4-FFF2-40B4-BE49-F238E27FC236}">
                <a16:creationId xmlns:a16="http://schemas.microsoft.com/office/drawing/2014/main" id="{9EA0D3CE-4238-B447-765F-FF0BA0650ADB}"/>
              </a:ext>
            </a:extLst>
          </p:cNvPr>
          <p:cNvSpPr txBox="1"/>
          <p:nvPr/>
        </p:nvSpPr>
        <p:spPr>
          <a:xfrm>
            <a:off x="419100" y="862279"/>
            <a:ext cx="13792200" cy="707886"/>
          </a:xfrm>
          <a:prstGeom prst="rect">
            <a:avLst/>
          </a:prstGeom>
          <a:noFill/>
        </p:spPr>
        <p:txBody>
          <a:bodyPr wrap="square" rtlCol="0" anchor="ctr">
            <a:spAutoFit/>
          </a:bodyPr>
          <a:lstStyle/>
          <a:p>
            <a:pPr algn="ctr"/>
            <a:r>
              <a:rPr lang="id" sz="4000">
                <a:solidFill>
                  <a:schemeClr val="accent3"/>
                </a:solidFill>
                <a:latin typeface="+mj-lt"/>
              </a:rPr>
              <a:t>PELANGGAN TERKENAL</a:t>
            </a:r>
          </a:p>
        </p:txBody>
      </p:sp>
      <p:sp>
        <p:nvSpPr>
          <p:cNvPr id="11" name="Rectangle: Rounded Corners 10">
            <a:extLst>
              <a:ext uri="{FF2B5EF4-FFF2-40B4-BE49-F238E27FC236}">
                <a16:creationId xmlns:a16="http://schemas.microsoft.com/office/drawing/2014/main" id="{15CBBAD1-7C85-0A80-A2DA-19FAAC75F7A4}"/>
              </a:ext>
            </a:extLst>
          </p:cNvPr>
          <p:cNvSpPr/>
          <p:nvPr/>
        </p:nvSpPr>
        <p:spPr>
          <a:xfrm>
            <a:off x="685800" y="2273805"/>
            <a:ext cx="4267200" cy="769441"/>
          </a:xfrm>
          <a:prstGeom prst="roundRect">
            <a:avLst>
              <a:gd name="adj" fmla="val 16502"/>
            </a:avLst>
          </a:prstGeom>
          <a:solidFill>
            <a:schemeClr val="accent3"/>
          </a:solidFill>
          <a:ln w="19050">
            <a:solidFill>
              <a:srgbClr val="EFEA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d">
                <a:solidFill>
                  <a:schemeClr val="tx2">
                    <a:lumMod val="50000"/>
                  </a:schemeClr>
                </a:solidFill>
              </a:rPr>
              <a:t>Layanan Keuangan</a:t>
            </a:r>
          </a:p>
        </p:txBody>
      </p:sp>
      <p:sp>
        <p:nvSpPr>
          <p:cNvPr id="20" name="Rectangle: Rounded Corners 19">
            <a:extLst>
              <a:ext uri="{FF2B5EF4-FFF2-40B4-BE49-F238E27FC236}">
                <a16:creationId xmlns:a16="http://schemas.microsoft.com/office/drawing/2014/main" id="{D1B96FA7-513E-6108-4559-4C7775C275FA}"/>
              </a:ext>
            </a:extLst>
          </p:cNvPr>
          <p:cNvSpPr/>
          <p:nvPr/>
        </p:nvSpPr>
        <p:spPr>
          <a:xfrm>
            <a:off x="9677400" y="2273805"/>
            <a:ext cx="4267200" cy="769441"/>
          </a:xfrm>
          <a:prstGeom prst="roundRect">
            <a:avLst>
              <a:gd name="adj" fmla="val 16502"/>
            </a:avLst>
          </a:prstGeom>
          <a:solidFill>
            <a:schemeClr val="accent3"/>
          </a:solidFill>
          <a:ln w="19050">
            <a:solidFill>
              <a:srgbClr val="EFEA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d">
                <a:solidFill>
                  <a:schemeClr val="tx2">
                    <a:lumMod val="50000"/>
                  </a:schemeClr>
                </a:solidFill>
              </a:rPr>
              <a:t>Lain</a:t>
            </a:r>
          </a:p>
        </p:txBody>
      </p:sp>
      <p:sp>
        <p:nvSpPr>
          <p:cNvPr id="21" name="Rectangle: Rounded Corners 20">
            <a:extLst>
              <a:ext uri="{FF2B5EF4-FFF2-40B4-BE49-F238E27FC236}">
                <a16:creationId xmlns:a16="http://schemas.microsoft.com/office/drawing/2014/main" id="{E065313D-10EF-5805-27AA-349C20AC7C2E}"/>
              </a:ext>
            </a:extLst>
          </p:cNvPr>
          <p:cNvSpPr/>
          <p:nvPr/>
        </p:nvSpPr>
        <p:spPr>
          <a:xfrm>
            <a:off x="5181600" y="2273805"/>
            <a:ext cx="4267200" cy="769441"/>
          </a:xfrm>
          <a:prstGeom prst="roundRect">
            <a:avLst>
              <a:gd name="adj" fmla="val 16502"/>
            </a:avLst>
          </a:prstGeom>
          <a:solidFill>
            <a:schemeClr val="accent3"/>
          </a:solidFill>
          <a:ln w="19050">
            <a:solidFill>
              <a:srgbClr val="EFEA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d">
                <a:solidFill>
                  <a:schemeClr val="tx2">
                    <a:lumMod val="50000"/>
                  </a:schemeClr>
                </a:solidFill>
              </a:rPr>
              <a:t>Ritel &amp; Hiburan</a:t>
            </a:r>
          </a:p>
        </p:txBody>
      </p:sp>
      <p:cxnSp>
        <p:nvCxnSpPr>
          <p:cNvPr id="25" name="Straight Connector 24">
            <a:extLst>
              <a:ext uri="{FF2B5EF4-FFF2-40B4-BE49-F238E27FC236}">
                <a16:creationId xmlns:a16="http://schemas.microsoft.com/office/drawing/2014/main" id="{D47232DC-1D1A-6F2F-9218-1ED1CBF2E00C}"/>
              </a:ext>
            </a:extLst>
          </p:cNvPr>
          <p:cNvCxnSpPr>
            <a:cxnSpLocks/>
          </p:cNvCxnSpPr>
          <p:nvPr/>
        </p:nvCxnSpPr>
        <p:spPr>
          <a:xfrm>
            <a:off x="9563100" y="3169073"/>
            <a:ext cx="0" cy="4558877"/>
          </a:xfrm>
          <a:prstGeom prst="line">
            <a:avLst/>
          </a:prstGeom>
          <a:ln w="12700" cap="rnd">
            <a:solidFill>
              <a:schemeClr val="tx2"/>
            </a:solidFill>
            <a:prstDash val="dash"/>
          </a:ln>
        </p:spPr>
        <p:style>
          <a:lnRef idx="2">
            <a:schemeClr val="accent1"/>
          </a:lnRef>
          <a:fillRef idx="0">
            <a:schemeClr val="accent1"/>
          </a:fillRef>
          <a:effectRef idx="1">
            <a:schemeClr val="accent1"/>
          </a:effectRef>
          <a:fontRef idx="minor">
            <a:schemeClr val="tx1"/>
          </a:fontRef>
        </p:style>
      </p:cxnSp>
      <p:pic>
        <p:nvPicPr>
          <p:cNvPr id="28" name="Graphic 27">
            <a:extLst>
              <a:ext uri="{FF2B5EF4-FFF2-40B4-BE49-F238E27FC236}">
                <a16:creationId xmlns:a16="http://schemas.microsoft.com/office/drawing/2014/main" id="{97D20A4A-D19D-80F5-271A-FE984A8FBDB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211793" y="6564160"/>
            <a:ext cx="2206814" cy="564840"/>
          </a:xfrm>
          <a:prstGeom prst="rect">
            <a:avLst/>
          </a:prstGeom>
        </p:spPr>
      </p:pic>
      <p:pic>
        <p:nvPicPr>
          <p:cNvPr id="29" name="Graphic 28">
            <a:extLst>
              <a:ext uri="{FF2B5EF4-FFF2-40B4-BE49-F238E27FC236}">
                <a16:creationId xmlns:a16="http://schemas.microsoft.com/office/drawing/2014/main" id="{B84E8962-5567-113F-3E0A-F1BB6D15D0E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86331" y="3756770"/>
            <a:ext cx="1457738" cy="487958"/>
          </a:xfrm>
          <a:prstGeom prst="rect">
            <a:avLst/>
          </a:prstGeom>
        </p:spPr>
      </p:pic>
      <p:pic>
        <p:nvPicPr>
          <p:cNvPr id="32" name="Graphic 31">
            <a:extLst>
              <a:ext uri="{FF2B5EF4-FFF2-40B4-BE49-F238E27FC236}">
                <a16:creationId xmlns:a16="http://schemas.microsoft.com/office/drawing/2014/main" id="{02C6102B-5085-B082-9BEF-852C37E9DF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557736" y="5466873"/>
            <a:ext cx="1514929" cy="841096"/>
          </a:xfrm>
          <a:prstGeom prst="rect">
            <a:avLst/>
          </a:prstGeom>
        </p:spPr>
      </p:pic>
      <p:pic>
        <p:nvPicPr>
          <p:cNvPr id="39" name="Picture 38" descr="Logo biru dan kuning&#10;&#10;Deskripsi dibuat secara otomatis">
            <a:extLst>
              <a:ext uri="{FF2B5EF4-FFF2-40B4-BE49-F238E27FC236}">
                <a16:creationId xmlns:a16="http://schemas.microsoft.com/office/drawing/2014/main" id="{1CE72D2B-6A9D-59B6-7A6D-C9F030BCF6F3}"/>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474970" y="4575416"/>
            <a:ext cx="1680461" cy="635265"/>
          </a:xfrm>
          <a:prstGeom prst="rect">
            <a:avLst/>
          </a:prstGeom>
        </p:spPr>
      </p:pic>
      <p:pic>
        <p:nvPicPr>
          <p:cNvPr id="35" name="Graphic 34">
            <a:extLst>
              <a:ext uri="{FF2B5EF4-FFF2-40B4-BE49-F238E27FC236}">
                <a16:creationId xmlns:a16="http://schemas.microsoft.com/office/drawing/2014/main" id="{D3332313-970C-18CD-C7B5-EE0131A5A8F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865879" y="4765540"/>
            <a:ext cx="1690136" cy="330515"/>
          </a:xfrm>
          <a:prstGeom prst="rect">
            <a:avLst/>
          </a:prstGeom>
        </p:spPr>
      </p:pic>
      <p:pic>
        <p:nvPicPr>
          <p:cNvPr id="37" name="Graphic 36">
            <a:extLst>
              <a:ext uri="{FF2B5EF4-FFF2-40B4-BE49-F238E27FC236}">
                <a16:creationId xmlns:a16="http://schemas.microsoft.com/office/drawing/2014/main" id="{BAC35DAC-F83F-7104-51A9-2F69456D03DD}"/>
              </a:ext>
            </a:extLst>
          </p:cNvPr>
          <p:cNvPicPr>
            <a:picLocks noChangeAspect="1"/>
          </p:cNvPicPr>
          <p:nvPr/>
        </p:nvPicPr>
        <p:blipFill rotWithShape="1">
          <a:blip r:embed="rId11">
            <a:extLst>
              <a:ext uri="{96DAC541-7B7A-43D3-8B79-37D633B846F1}">
                <asvg:svgBlip xmlns:asvg="http://schemas.microsoft.com/office/drawing/2016/SVG/main" r:embed="rId12"/>
              </a:ext>
            </a:extLst>
          </a:blip>
          <a:srcRect l="26445"/>
          <a:stretch/>
        </p:blipFill>
        <p:spPr>
          <a:xfrm>
            <a:off x="11947669" y="5632941"/>
            <a:ext cx="1914478" cy="577814"/>
          </a:xfrm>
          <a:prstGeom prst="rect">
            <a:avLst/>
          </a:prstGeom>
        </p:spPr>
      </p:pic>
      <p:pic>
        <p:nvPicPr>
          <p:cNvPr id="40" name="Picture 39" descr="Logo biru dan putih dengan pesawat terbang&#10;&#10;Deskripsi dibuat secara otomatis">
            <a:extLst>
              <a:ext uri="{FF2B5EF4-FFF2-40B4-BE49-F238E27FC236}">
                <a16:creationId xmlns:a16="http://schemas.microsoft.com/office/drawing/2014/main" id="{997FE61A-A1EE-FA88-5B35-5EF127A5A59F}"/>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12542766" y="3565149"/>
            <a:ext cx="724285" cy="749031"/>
          </a:xfrm>
          <a:prstGeom prst="rect">
            <a:avLst/>
          </a:prstGeom>
        </p:spPr>
      </p:pic>
      <p:pic>
        <p:nvPicPr>
          <p:cNvPr id="41" name="Picture 40" descr="Close-up logo&#10;&#10;Deskripsi dibuat secara otomatis">
            <a:extLst>
              <a:ext uri="{FF2B5EF4-FFF2-40B4-BE49-F238E27FC236}">
                <a16:creationId xmlns:a16="http://schemas.microsoft.com/office/drawing/2014/main" id="{AC16B97F-2310-E0CE-54E0-61A31C2B9709}"/>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9954129" y="3698546"/>
            <a:ext cx="1513636" cy="550754"/>
          </a:xfrm>
          <a:prstGeom prst="rect">
            <a:avLst/>
          </a:prstGeom>
        </p:spPr>
      </p:pic>
      <p:pic>
        <p:nvPicPr>
          <p:cNvPr id="42" name="Picture 41" descr="Latar belakang hitam dengan kotak hitam&#10;&#10;Deskripsi dibuat secara otomatis dengan kepercayaan diri sedang">
            <a:extLst>
              <a:ext uri="{FF2B5EF4-FFF2-40B4-BE49-F238E27FC236}">
                <a16:creationId xmlns:a16="http://schemas.microsoft.com/office/drawing/2014/main" id="{070FCD17-A726-0C79-80AB-B0C2A7F04216}"/>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9956000" y="5679713"/>
            <a:ext cx="1509894" cy="484271"/>
          </a:xfrm>
          <a:prstGeom prst="rect">
            <a:avLst/>
          </a:prstGeom>
        </p:spPr>
      </p:pic>
      <p:pic>
        <p:nvPicPr>
          <p:cNvPr id="43" name="Picture 42" descr="Close-up logo&#10;&#10;Deskripsi dibuat secara otomatis">
            <a:extLst>
              <a:ext uri="{FF2B5EF4-FFF2-40B4-BE49-F238E27FC236}">
                <a16:creationId xmlns:a16="http://schemas.microsoft.com/office/drawing/2014/main" id="{CA537D62-A2D1-9A97-E1B7-EAAB45F5AAC7}"/>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12097794" y="4650914"/>
            <a:ext cx="1614229" cy="559767"/>
          </a:xfrm>
          <a:prstGeom prst="rect">
            <a:avLst/>
          </a:prstGeom>
        </p:spPr>
      </p:pic>
      <p:pic>
        <p:nvPicPr>
          <p:cNvPr id="31" name="Graphic 30">
            <a:extLst>
              <a:ext uri="{FF2B5EF4-FFF2-40B4-BE49-F238E27FC236}">
                <a16:creationId xmlns:a16="http://schemas.microsoft.com/office/drawing/2014/main" id="{3A9B99D4-0389-C5D4-3311-461212D82B43}"/>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557479" y="6596681"/>
            <a:ext cx="2523842" cy="540824"/>
          </a:xfrm>
          <a:prstGeom prst="rect">
            <a:avLst/>
          </a:prstGeom>
        </p:spPr>
      </p:pic>
      <p:pic>
        <p:nvPicPr>
          <p:cNvPr id="30" name="Graphic 29">
            <a:extLst>
              <a:ext uri="{FF2B5EF4-FFF2-40B4-BE49-F238E27FC236}">
                <a16:creationId xmlns:a16="http://schemas.microsoft.com/office/drawing/2014/main" id="{4FD35CA8-60E0-5646-BC7E-6698FF8C17AA}"/>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922128" y="3818405"/>
            <a:ext cx="1422732" cy="364688"/>
          </a:xfrm>
          <a:prstGeom prst="rect">
            <a:avLst/>
          </a:prstGeom>
        </p:spPr>
      </p:pic>
      <p:pic>
        <p:nvPicPr>
          <p:cNvPr id="33" name="Graphic 32">
            <a:extLst>
              <a:ext uri="{FF2B5EF4-FFF2-40B4-BE49-F238E27FC236}">
                <a16:creationId xmlns:a16="http://schemas.microsoft.com/office/drawing/2014/main" id="{AE2D2A62-BC0C-A7D6-D459-AC384FBD2929}"/>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3207281" y="3775603"/>
            <a:ext cx="1377304" cy="599284"/>
          </a:xfrm>
          <a:prstGeom prst="rect">
            <a:avLst/>
          </a:prstGeom>
        </p:spPr>
      </p:pic>
      <p:pic>
        <p:nvPicPr>
          <p:cNvPr id="34" name="Graphic 33">
            <a:extLst>
              <a:ext uri="{FF2B5EF4-FFF2-40B4-BE49-F238E27FC236}">
                <a16:creationId xmlns:a16="http://schemas.microsoft.com/office/drawing/2014/main" id="{CCA49BDB-DD16-96AB-8475-578605CC6270}"/>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3075194" y="4712161"/>
            <a:ext cx="1641478" cy="434734"/>
          </a:xfrm>
          <a:prstGeom prst="rect">
            <a:avLst/>
          </a:prstGeom>
        </p:spPr>
      </p:pic>
      <p:pic>
        <p:nvPicPr>
          <p:cNvPr id="36" name="Graphic 35">
            <a:extLst>
              <a:ext uri="{FF2B5EF4-FFF2-40B4-BE49-F238E27FC236}">
                <a16:creationId xmlns:a16="http://schemas.microsoft.com/office/drawing/2014/main" id="{552BD68E-E17A-9385-CC93-3EBBD7021EE3}"/>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3491594" y="5542667"/>
            <a:ext cx="808678" cy="679514"/>
          </a:xfrm>
          <a:prstGeom prst="rect">
            <a:avLst/>
          </a:prstGeom>
        </p:spPr>
      </p:pic>
      <p:pic>
        <p:nvPicPr>
          <p:cNvPr id="38" name="Picture 37" descr="Bintang merah dan teks putih dengan latar belakang hitam&#10;&#10;Deskripsi dibuat secara otomatis">
            <a:extLst>
              <a:ext uri="{FF2B5EF4-FFF2-40B4-BE49-F238E27FC236}">
                <a16:creationId xmlns:a16="http://schemas.microsoft.com/office/drawing/2014/main" id="{29A5CB08-ABA9-61AE-2948-4DF7A60893D1}"/>
              </a:ext>
            </a:extLst>
          </p:cNvPr>
          <p:cNvPicPr>
            <a:picLocks noChangeAspect="1"/>
          </p:cNvPicPr>
          <p:nvPr/>
        </p:nvPicPr>
        <p:blipFill>
          <a:blip r:embed="rId27" cstate="print">
            <a:extLst>
              <a:ext uri="{28A0092B-C50C-407E-A947-70E740481C1C}">
                <a14:useLocalDpi xmlns:a14="http://schemas.microsoft.com/office/drawing/2010/main"/>
              </a:ext>
            </a:extLst>
          </a:blip>
          <a:stretch>
            <a:fillRect/>
          </a:stretch>
        </p:blipFill>
        <p:spPr>
          <a:xfrm>
            <a:off x="1001417" y="4630823"/>
            <a:ext cx="1264156" cy="581356"/>
          </a:xfrm>
          <a:prstGeom prst="rect">
            <a:avLst/>
          </a:prstGeom>
        </p:spPr>
      </p:pic>
      <p:pic>
        <p:nvPicPr>
          <p:cNvPr id="44" name="Graphic 43">
            <a:extLst>
              <a:ext uri="{FF2B5EF4-FFF2-40B4-BE49-F238E27FC236}">
                <a16:creationId xmlns:a16="http://schemas.microsoft.com/office/drawing/2014/main" id="{3AAAEB22-E41B-2EC1-D41B-0FA35D19F945}"/>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963316" y="5562693"/>
            <a:ext cx="1340356" cy="639462"/>
          </a:xfrm>
          <a:prstGeom prst="rect">
            <a:avLst/>
          </a:prstGeom>
        </p:spPr>
      </p:pic>
      <p:cxnSp>
        <p:nvCxnSpPr>
          <p:cNvPr id="50" name="Straight Connector 49">
            <a:extLst>
              <a:ext uri="{FF2B5EF4-FFF2-40B4-BE49-F238E27FC236}">
                <a16:creationId xmlns:a16="http://schemas.microsoft.com/office/drawing/2014/main" id="{07C56889-0349-0521-B1D5-36A857213455}"/>
              </a:ext>
            </a:extLst>
          </p:cNvPr>
          <p:cNvCxnSpPr>
            <a:cxnSpLocks/>
          </p:cNvCxnSpPr>
          <p:nvPr/>
        </p:nvCxnSpPr>
        <p:spPr>
          <a:xfrm>
            <a:off x="5067300" y="3169073"/>
            <a:ext cx="0" cy="4558877"/>
          </a:xfrm>
          <a:prstGeom prst="line">
            <a:avLst/>
          </a:prstGeom>
          <a:ln w="12700" cap="rnd">
            <a:solidFill>
              <a:schemeClr val="tx2"/>
            </a:solidFill>
            <a:prstDash val="dash"/>
          </a:ln>
        </p:spPr>
        <p:style>
          <a:lnRef idx="2">
            <a:schemeClr val="accent1"/>
          </a:lnRef>
          <a:fillRef idx="0">
            <a:schemeClr val="accent1"/>
          </a:fillRef>
          <a:effectRef idx="1">
            <a:schemeClr val="accent1"/>
          </a:effectRef>
          <a:fontRef idx="minor">
            <a:schemeClr val="tx1"/>
          </a:fontRef>
        </p:style>
      </p:cxnSp>
      <p:pic>
        <p:nvPicPr>
          <p:cNvPr id="3" name="Picture 2">
            <a:extLst>
              <a:ext uri="{FF2B5EF4-FFF2-40B4-BE49-F238E27FC236}">
                <a16:creationId xmlns:a16="http://schemas.microsoft.com/office/drawing/2014/main" id="{F55C3881-3DBC-EA92-6338-86A045BD0B5D}"/>
              </a:ext>
            </a:extLst>
          </p:cNvPr>
          <p:cNvPicPr>
            <a:picLocks noChangeAspect="1"/>
          </p:cNvPicPr>
          <p:nvPr/>
        </p:nvPicPr>
        <p:blipFill>
          <a:blip r:embed="rId30">
            <a:extLst>
              <a:ext uri="{28A0092B-C50C-407E-A947-70E740481C1C}">
                <a14:useLocalDpi xmlns:a14="http://schemas.microsoft.com/office/drawing/2010/main"/>
              </a:ext>
            </a:extLst>
          </a:blip>
          <a:stretch>
            <a:fillRect/>
          </a:stretch>
        </p:blipFill>
        <p:spPr>
          <a:xfrm>
            <a:off x="419100" y="346486"/>
            <a:ext cx="2527164" cy="928858"/>
          </a:xfrm>
          <a:prstGeom prst="rect">
            <a:avLst/>
          </a:prstGeom>
        </p:spPr>
      </p:pic>
    </p:spTree>
    <p:extLst>
      <p:ext uri="{BB962C8B-B14F-4D97-AF65-F5344CB8AC3E}">
        <p14:creationId xmlns:p14="http://schemas.microsoft.com/office/powerpoint/2010/main" val="8863973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AA5689E0-B1E3-9A4C-EB0C-173916F6F553}"/>
              </a:ext>
            </a:extLst>
          </p:cNvPr>
          <p:cNvSpPr/>
          <p:nvPr/>
        </p:nvSpPr>
        <p:spPr>
          <a:xfrm>
            <a:off x="228599" y="1"/>
            <a:ext cx="14173200" cy="2658524"/>
          </a:xfrm>
          <a:custGeom>
            <a:avLst/>
            <a:gdLst>
              <a:gd name="connsiteX0" fmla="*/ 0 w 14173200"/>
              <a:gd name="connsiteY0" fmla="*/ 0 h 2658524"/>
              <a:gd name="connsiteX1" fmla="*/ 14173200 w 14173200"/>
              <a:gd name="connsiteY1" fmla="*/ 0 h 2658524"/>
              <a:gd name="connsiteX2" fmla="*/ 14173200 w 14173200"/>
              <a:gd name="connsiteY2" fmla="*/ 2430735 h 2658524"/>
              <a:gd name="connsiteX3" fmla="*/ 13945411 w 14173200"/>
              <a:gd name="connsiteY3" fmla="*/ 2658524 h 2658524"/>
              <a:gd name="connsiteX4" fmla="*/ 227789 w 14173200"/>
              <a:gd name="connsiteY4" fmla="*/ 2658524 h 2658524"/>
              <a:gd name="connsiteX5" fmla="*/ 0 w 14173200"/>
              <a:gd name="connsiteY5" fmla="*/ 2430735 h 2658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73200" h="2658524">
                <a:moveTo>
                  <a:pt x="0" y="0"/>
                </a:moveTo>
                <a:lnTo>
                  <a:pt x="14173200" y="0"/>
                </a:lnTo>
                <a:lnTo>
                  <a:pt x="14173200" y="2430735"/>
                </a:lnTo>
                <a:cubicBezTo>
                  <a:pt x="14173200" y="2556539"/>
                  <a:pt x="14071215" y="2658524"/>
                  <a:pt x="13945411" y="2658524"/>
                </a:cubicBezTo>
                <a:lnTo>
                  <a:pt x="227789" y="2658524"/>
                </a:lnTo>
                <a:cubicBezTo>
                  <a:pt x="101985" y="2658524"/>
                  <a:pt x="0" y="2556539"/>
                  <a:pt x="0" y="2430735"/>
                </a:cubicBezTo>
                <a:close/>
              </a:path>
            </a:pathLst>
          </a:cu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CA"/>
          </a:p>
        </p:txBody>
      </p:sp>
      <p:sp>
        <p:nvSpPr>
          <p:cNvPr id="6" name="TextBox 5">
            <a:extLst>
              <a:ext uri="{FF2B5EF4-FFF2-40B4-BE49-F238E27FC236}">
                <a16:creationId xmlns:a16="http://schemas.microsoft.com/office/drawing/2014/main" id="{45F3A4C2-307F-BF8A-4435-8EEF9DD84791}"/>
              </a:ext>
            </a:extLst>
          </p:cNvPr>
          <p:cNvSpPr txBox="1"/>
          <p:nvPr/>
        </p:nvSpPr>
        <p:spPr>
          <a:xfrm>
            <a:off x="3827923" y="447758"/>
            <a:ext cx="9692217" cy="1323439"/>
          </a:xfrm>
          <a:prstGeom prst="rect">
            <a:avLst/>
          </a:prstGeom>
          <a:noFill/>
        </p:spPr>
        <p:txBody>
          <a:bodyPr wrap="square" rtlCol="0" anchor="ctr">
            <a:spAutoFit/>
          </a:bodyPr>
          <a:lstStyle/>
          <a:p>
            <a:pPr algn="ctr"/>
            <a:r>
              <a:rPr lang="id" sz="4000">
                <a:solidFill>
                  <a:schemeClr val="accent3"/>
                </a:solidFill>
                <a:latin typeface="+mj-lt"/>
              </a:rPr>
              <a:t>MENGAPA MENGINTEGRASIKAN AiDANT KE DALAM PENAWARAN ANDA MASUK AKAL</a:t>
            </a:r>
          </a:p>
        </p:txBody>
      </p:sp>
      <p:sp>
        <p:nvSpPr>
          <p:cNvPr id="18" name="TextBox 17">
            <a:extLst>
              <a:ext uri="{FF2B5EF4-FFF2-40B4-BE49-F238E27FC236}">
                <a16:creationId xmlns:a16="http://schemas.microsoft.com/office/drawing/2014/main" id="{49B9E12A-3020-891F-9990-77F919291D5A}"/>
              </a:ext>
            </a:extLst>
          </p:cNvPr>
          <p:cNvSpPr txBox="1"/>
          <p:nvPr/>
        </p:nvSpPr>
        <p:spPr>
          <a:xfrm>
            <a:off x="650989" y="3213728"/>
            <a:ext cx="6536283" cy="2009337"/>
          </a:xfrm>
          <a:prstGeom prst="rect">
            <a:avLst/>
          </a:prstGeom>
          <a:noFill/>
        </p:spPr>
        <p:txBody>
          <a:bodyPr wrap="square" lIns="0" tIns="0" rIns="0" bIns="0" rtlCol="0">
            <a:noAutofit/>
          </a:bodyPr>
          <a:lstStyle/>
          <a:p>
            <a:pPr marL="285750" indent="-285750">
              <a:lnSpc>
                <a:spcPct val="120000"/>
              </a:lnSpc>
              <a:spcAft>
                <a:spcPts val="1200"/>
              </a:spcAft>
              <a:buClr>
                <a:schemeClr val="accent3"/>
              </a:buClr>
              <a:buFont typeface="Arial" panose="020B0604020202020204" pitchFamily="34" charset="0"/>
              <a:buChar char="•"/>
            </a:pPr>
            <a:r>
              <a:rPr lang="id" sz="1400" spc="50">
                <a:solidFill>
                  <a:schemeClr val="tx2"/>
                </a:solidFill>
              </a:rPr>
              <a:t>Kami menjual lisensi per Alamat MAC – beli apa saja, dapatkan sisanya tanpa biaya tambahan*. MSRP adalah $550 CAD per tahun – Kompatibel dengan VMS</a:t>
            </a:r>
          </a:p>
          <a:p>
            <a:pPr marL="285750" indent="-285750">
              <a:lnSpc>
                <a:spcPct val="120000"/>
              </a:lnSpc>
              <a:spcAft>
                <a:spcPts val="1200"/>
              </a:spcAft>
              <a:buClr>
                <a:schemeClr val="accent3"/>
              </a:buClr>
              <a:buFont typeface="Arial" panose="020B0604020202020204" pitchFamily="34" charset="0"/>
              <a:buChar char="•"/>
            </a:pPr>
            <a:r>
              <a:rPr lang="id" sz="1400" spc="50">
                <a:solidFill>
                  <a:schemeClr val="tx2"/>
                </a:solidFill>
              </a:rPr>
              <a:t>3 Tahun SAAS Prabayar = Diskon 10% / 5 Tahun = Diskon 20% / Pembelian tersedia juga. </a:t>
            </a:r>
          </a:p>
          <a:p>
            <a:pPr marL="285750" indent="-285750">
              <a:lnSpc>
                <a:spcPct val="120000"/>
              </a:lnSpc>
              <a:spcAft>
                <a:spcPts val="1200"/>
              </a:spcAft>
              <a:buClr>
                <a:schemeClr val="accent3"/>
              </a:buClr>
              <a:buFont typeface="Arial" panose="020B0604020202020204" pitchFamily="34" charset="0"/>
              <a:buChar char="•"/>
            </a:pPr>
            <a:r>
              <a:rPr lang="id" sz="1400" spc="50">
                <a:solidFill>
                  <a:schemeClr val="tx2"/>
                </a:solidFill>
              </a:rPr>
              <a:t>*(Kekuatan kamera menentukan apakah Anda dapat menjalankannya secara bersamaan.)</a:t>
            </a:r>
          </a:p>
          <a:p>
            <a:pPr marL="285750" indent="-285750">
              <a:lnSpc>
                <a:spcPct val="120000"/>
              </a:lnSpc>
              <a:spcAft>
                <a:spcPts val="1200"/>
              </a:spcAft>
              <a:buClr>
                <a:schemeClr val="accent3"/>
              </a:buClr>
              <a:buFont typeface="Arial" panose="020B0604020202020204" pitchFamily="34" charset="0"/>
              <a:buChar char="•"/>
            </a:pPr>
            <a:endParaRPr lang="en-US" sz="1400" spc="50">
              <a:solidFill>
                <a:schemeClr val="tx2"/>
              </a:solidFill>
            </a:endParaRPr>
          </a:p>
        </p:txBody>
      </p:sp>
      <p:sp>
        <p:nvSpPr>
          <p:cNvPr id="9" name="Rectangle: Diagonal Corners Rounded 8">
            <a:extLst>
              <a:ext uri="{FF2B5EF4-FFF2-40B4-BE49-F238E27FC236}">
                <a16:creationId xmlns:a16="http://schemas.microsoft.com/office/drawing/2014/main" id="{0153F557-F2BA-9F9E-DAB1-765E27983EE5}"/>
              </a:ext>
            </a:extLst>
          </p:cNvPr>
          <p:cNvSpPr/>
          <p:nvPr/>
        </p:nvSpPr>
        <p:spPr>
          <a:xfrm flipH="1">
            <a:off x="523674" y="2298649"/>
            <a:ext cx="6663598" cy="707887"/>
          </a:xfrm>
          <a:prstGeom prst="round2DiagRect">
            <a:avLst/>
          </a:prstGeom>
          <a:solidFill>
            <a:schemeClr val="accent3"/>
          </a:solidFill>
          <a:ln w="12700">
            <a:solidFill>
              <a:srgbClr val="EFEAE6"/>
            </a:solidFill>
          </a:ln>
        </p:spPr>
        <p:style>
          <a:lnRef idx="2">
            <a:schemeClr val="accent1">
              <a:shade val="15000"/>
            </a:schemeClr>
          </a:lnRef>
          <a:fillRef idx="1">
            <a:schemeClr val="accent1"/>
          </a:fillRef>
          <a:effectRef idx="0">
            <a:schemeClr val="accent1"/>
          </a:effectRef>
          <a:fontRef idx="minor">
            <a:schemeClr val="lt1"/>
          </a:fontRef>
        </p:style>
        <p:txBody>
          <a:bodyPr lIns="182880" rtlCol="0" anchor="t"/>
          <a:lstStyle/>
          <a:p>
            <a:pPr>
              <a:spcAft>
                <a:spcPts val="200"/>
              </a:spcAft>
            </a:pPr>
            <a:r>
              <a:rPr lang="id" spc="200">
                <a:solidFill>
                  <a:schemeClr val="tx2"/>
                </a:solidFill>
                <a:latin typeface="Calibri" panose="020F0502020204030204" pitchFamily="34" charset="0"/>
                <a:cs typeface="Calibri" panose="020F0502020204030204" pitchFamily="34" charset="0"/>
              </a:rPr>
              <a:t>BAGAIMANA KAMI MENJUAL</a:t>
            </a:r>
          </a:p>
          <a:p>
            <a:pPr>
              <a:spcAft>
                <a:spcPts val="1200"/>
              </a:spcAft>
            </a:pPr>
            <a:r>
              <a:rPr lang="id" sz="1600">
                <a:solidFill>
                  <a:srgbClr val="EFEAE6"/>
                </a:solidFill>
                <a:latin typeface="+mj-lt"/>
              </a:rPr>
              <a:t>Hemat Biaya dan Terukur</a:t>
            </a:r>
          </a:p>
        </p:txBody>
      </p:sp>
      <p:sp>
        <p:nvSpPr>
          <p:cNvPr id="27" name="Rectangle: Diagonal Corners Rounded 26">
            <a:extLst>
              <a:ext uri="{FF2B5EF4-FFF2-40B4-BE49-F238E27FC236}">
                <a16:creationId xmlns:a16="http://schemas.microsoft.com/office/drawing/2014/main" id="{2EEB08D7-EB03-1F55-3FCA-BE296B306F0F}"/>
              </a:ext>
            </a:extLst>
          </p:cNvPr>
          <p:cNvSpPr/>
          <p:nvPr/>
        </p:nvSpPr>
        <p:spPr>
          <a:xfrm flipH="1">
            <a:off x="7439114" y="2298649"/>
            <a:ext cx="6667612" cy="707887"/>
          </a:xfrm>
          <a:prstGeom prst="round2DiagRect">
            <a:avLst/>
          </a:prstGeom>
          <a:solidFill>
            <a:schemeClr val="accent3"/>
          </a:solidFill>
          <a:ln w="12700">
            <a:solidFill>
              <a:srgbClr val="EFEAE6"/>
            </a:solidFill>
          </a:ln>
        </p:spPr>
        <p:style>
          <a:lnRef idx="2">
            <a:schemeClr val="accent1">
              <a:shade val="15000"/>
            </a:schemeClr>
          </a:lnRef>
          <a:fillRef idx="1">
            <a:schemeClr val="accent1"/>
          </a:fillRef>
          <a:effectRef idx="0">
            <a:schemeClr val="accent1"/>
          </a:effectRef>
          <a:fontRef idx="minor">
            <a:schemeClr val="lt1"/>
          </a:fontRef>
        </p:style>
        <p:txBody>
          <a:bodyPr lIns="182880" rtlCol="0" anchor="t"/>
          <a:lstStyle/>
          <a:p>
            <a:pPr>
              <a:spcAft>
                <a:spcPts val="200"/>
              </a:spcAft>
            </a:pPr>
            <a:r>
              <a:rPr lang="id" spc="200">
                <a:solidFill>
                  <a:schemeClr val="tx2"/>
                </a:solidFill>
                <a:latin typeface="Calibri" panose="020F0502020204030204" pitchFamily="34" charset="0"/>
                <a:cs typeface="Calibri" panose="020F0502020204030204" pitchFamily="34" charset="0"/>
              </a:rPr>
              <a:t>MARGIN YANG LEBIH TINGGI YANG SERVER</a:t>
            </a:r>
          </a:p>
          <a:p>
            <a:pPr>
              <a:spcAft>
                <a:spcPts val="1200"/>
              </a:spcAft>
            </a:pPr>
            <a:r>
              <a:rPr lang="id" sz="1600">
                <a:solidFill>
                  <a:srgbClr val="EFEAE6"/>
                </a:solidFill>
                <a:latin typeface="Calibri" panose="020F0502020204030204" pitchFamily="34" charset="0"/>
                <a:cs typeface="Calibri" panose="020F0502020204030204" pitchFamily="34" charset="0"/>
              </a:rPr>
              <a:t>S</a:t>
            </a:r>
            <a:r>
              <a:rPr lang="id" sz="1600">
                <a:solidFill>
                  <a:srgbClr val="EFEAE6"/>
                </a:solidFill>
                <a:latin typeface="+mj-lt"/>
              </a:rPr>
              <a:t>imple dan Mudah Dipasang</a:t>
            </a:r>
          </a:p>
        </p:txBody>
      </p:sp>
      <p:sp>
        <p:nvSpPr>
          <p:cNvPr id="35" name="Rectangle: Diagonal Corners Rounded 34">
            <a:extLst>
              <a:ext uri="{FF2B5EF4-FFF2-40B4-BE49-F238E27FC236}">
                <a16:creationId xmlns:a16="http://schemas.microsoft.com/office/drawing/2014/main" id="{9633E142-59ED-6B20-A286-4A6D546D1E0A}"/>
              </a:ext>
            </a:extLst>
          </p:cNvPr>
          <p:cNvSpPr/>
          <p:nvPr/>
        </p:nvSpPr>
        <p:spPr>
          <a:xfrm>
            <a:off x="7439114" y="5260626"/>
            <a:ext cx="6667612" cy="707887"/>
          </a:xfrm>
          <a:prstGeom prst="round2DiagRect">
            <a:avLst/>
          </a:prstGeom>
          <a:solidFill>
            <a:schemeClr val="accent3"/>
          </a:solidFill>
          <a:ln w="12700">
            <a:solidFill>
              <a:srgbClr val="EFEAE6"/>
            </a:solidFill>
          </a:ln>
        </p:spPr>
        <p:style>
          <a:lnRef idx="2">
            <a:schemeClr val="accent1">
              <a:shade val="15000"/>
            </a:schemeClr>
          </a:lnRef>
          <a:fillRef idx="1">
            <a:schemeClr val="accent1"/>
          </a:fillRef>
          <a:effectRef idx="0">
            <a:schemeClr val="accent1"/>
          </a:effectRef>
          <a:fontRef idx="minor">
            <a:schemeClr val="lt1"/>
          </a:fontRef>
        </p:style>
        <p:txBody>
          <a:bodyPr lIns="182880" rtlCol="0" anchor="t"/>
          <a:lstStyle/>
          <a:p>
            <a:pPr>
              <a:spcAft>
                <a:spcPts val="200"/>
              </a:spcAft>
            </a:pPr>
            <a:r>
              <a:rPr lang="id" spc="200">
                <a:solidFill>
                  <a:schemeClr val="tx2"/>
                </a:solidFill>
                <a:latin typeface="Calibri" panose="020F0502020204030204" pitchFamily="34" charset="0"/>
                <a:cs typeface="Calibri" panose="020F0502020204030204" pitchFamily="34" charset="0"/>
              </a:rPr>
              <a:t>DEMO PELANGGAN GRATIS DALAM HITUNGAN MENIT</a:t>
            </a:r>
          </a:p>
          <a:p>
            <a:pPr>
              <a:spcAft>
                <a:spcPts val="400"/>
              </a:spcAft>
            </a:pPr>
            <a:r>
              <a:rPr lang="id" sz="1600">
                <a:solidFill>
                  <a:srgbClr val="EFEAE6"/>
                </a:solidFill>
                <a:latin typeface="+mj-lt"/>
              </a:rPr>
              <a:t>Cukup kirimkan alamat MAC kepada kami</a:t>
            </a:r>
          </a:p>
        </p:txBody>
      </p:sp>
      <p:sp>
        <p:nvSpPr>
          <p:cNvPr id="36" name="TextBox 35">
            <a:extLst>
              <a:ext uri="{FF2B5EF4-FFF2-40B4-BE49-F238E27FC236}">
                <a16:creationId xmlns:a16="http://schemas.microsoft.com/office/drawing/2014/main" id="{803662C9-7A20-3D72-4EAC-71C1B98922D9}"/>
              </a:ext>
            </a:extLst>
          </p:cNvPr>
          <p:cNvSpPr txBox="1"/>
          <p:nvPr/>
        </p:nvSpPr>
        <p:spPr>
          <a:xfrm>
            <a:off x="7566426" y="6148650"/>
            <a:ext cx="6536283" cy="1879244"/>
          </a:xfrm>
          <a:prstGeom prst="rect">
            <a:avLst/>
          </a:prstGeom>
          <a:noFill/>
        </p:spPr>
        <p:txBody>
          <a:bodyPr wrap="square" lIns="0" tIns="0" rIns="0" bIns="0" rtlCol="0">
            <a:noAutofit/>
          </a:bodyPr>
          <a:lstStyle/>
          <a:p>
            <a:pPr marL="285750" indent="-285750">
              <a:lnSpc>
                <a:spcPct val="120000"/>
              </a:lnSpc>
              <a:spcAft>
                <a:spcPts val="1800"/>
              </a:spcAft>
              <a:buClr>
                <a:schemeClr val="accent3"/>
              </a:buClr>
              <a:buFont typeface="Arial" panose="020B0604020202020204" pitchFamily="34" charset="0"/>
              <a:buChar char="•"/>
            </a:pPr>
            <a:r>
              <a:rPr lang="id" sz="1400" spc="50">
                <a:solidFill>
                  <a:schemeClr val="tx2"/>
                </a:solidFill>
              </a:rPr>
              <a:t>Unduh perangkat lunak dan muat ke kamera.</a:t>
            </a:r>
          </a:p>
          <a:p>
            <a:pPr marL="285750" indent="-285750">
              <a:lnSpc>
                <a:spcPct val="120000"/>
              </a:lnSpc>
              <a:spcAft>
                <a:spcPts val="1800"/>
              </a:spcAft>
              <a:buClr>
                <a:schemeClr val="accent3"/>
              </a:buClr>
              <a:buFont typeface="Arial" panose="020B0604020202020204" pitchFamily="34" charset="0"/>
              <a:buChar char="•"/>
            </a:pPr>
            <a:r>
              <a:rPr lang="id" sz="1400" spc="50">
                <a:solidFill>
                  <a:schemeClr val="tx2"/>
                </a:solidFill>
              </a:rPr>
              <a:t>Kirimkan Alamat MAC kepada kami dan beri tahu kami lisensi mana yang ingin Anda coba.</a:t>
            </a:r>
          </a:p>
          <a:p>
            <a:pPr marL="285750" indent="-285750">
              <a:lnSpc>
                <a:spcPct val="120000"/>
              </a:lnSpc>
              <a:spcAft>
                <a:spcPts val="1800"/>
              </a:spcAft>
              <a:buClr>
                <a:schemeClr val="accent3"/>
              </a:buClr>
              <a:buFont typeface="Arial" panose="020B0604020202020204" pitchFamily="34" charset="0"/>
              <a:buChar char="•"/>
            </a:pPr>
            <a:r>
              <a:rPr lang="id" sz="1400" spc="50">
                <a:solidFill>
                  <a:schemeClr val="tx2"/>
                </a:solidFill>
              </a:rPr>
              <a:t>Kami akan mengirimkan kunci lisensi 30 Hari gratis untuk diuji di lingkungan dunia nyata pelanggan Anda.    </a:t>
            </a:r>
          </a:p>
        </p:txBody>
      </p:sp>
      <p:sp>
        <p:nvSpPr>
          <p:cNvPr id="38" name="Rectangle: Diagonal Corners Rounded 37">
            <a:extLst>
              <a:ext uri="{FF2B5EF4-FFF2-40B4-BE49-F238E27FC236}">
                <a16:creationId xmlns:a16="http://schemas.microsoft.com/office/drawing/2014/main" id="{A26587C4-3113-4A1F-40EC-9794B6857FEC}"/>
              </a:ext>
            </a:extLst>
          </p:cNvPr>
          <p:cNvSpPr/>
          <p:nvPr/>
        </p:nvSpPr>
        <p:spPr>
          <a:xfrm>
            <a:off x="523674" y="5260626"/>
            <a:ext cx="6667612" cy="707887"/>
          </a:xfrm>
          <a:prstGeom prst="round2DiagRect">
            <a:avLst/>
          </a:prstGeom>
          <a:solidFill>
            <a:schemeClr val="accent3"/>
          </a:solidFill>
          <a:ln w="12700">
            <a:solidFill>
              <a:srgbClr val="EFEAE6"/>
            </a:solidFill>
          </a:ln>
        </p:spPr>
        <p:style>
          <a:lnRef idx="2">
            <a:schemeClr val="accent1">
              <a:shade val="15000"/>
            </a:schemeClr>
          </a:lnRef>
          <a:fillRef idx="1">
            <a:schemeClr val="accent1"/>
          </a:fillRef>
          <a:effectRef idx="0">
            <a:schemeClr val="accent1"/>
          </a:effectRef>
          <a:fontRef idx="minor">
            <a:schemeClr val="lt1"/>
          </a:fontRef>
        </p:style>
        <p:txBody>
          <a:bodyPr lIns="182880" rtlCol="0" anchor="t"/>
          <a:lstStyle/>
          <a:p>
            <a:pPr>
              <a:spcAft>
                <a:spcPts val="200"/>
              </a:spcAft>
            </a:pPr>
            <a:r>
              <a:rPr lang="id" spc="200">
                <a:solidFill>
                  <a:schemeClr val="tx2"/>
                </a:solidFill>
                <a:latin typeface="Calibri" panose="020F0502020204030204" pitchFamily="34" charset="0"/>
                <a:cs typeface="Calibri" panose="020F0502020204030204" pitchFamily="34" charset="0"/>
              </a:rPr>
              <a:t>BERBAGAI MACAM PELANGGAN</a:t>
            </a:r>
          </a:p>
          <a:p>
            <a:pPr>
              <a:spcAft>
                <a:spcPts val="200"/>
              </a:spcAft>
            </a:pPr>
            <a:r>
              <a:rPr lang="id" sz="1600">
                <a:solidFill>
                  <a:srgbClr val="EFEAE6"/>
                </a:solidFill>
                <a:latin typeface="+mj-lt"/>
              </a:rPr>
              <a:t>Hemat Biaya dan Terukur</a:t>
            </a:r>
          </a:p>
          <a:p>
            <a:pPr>
              <a:spcAft>
                <a:spcPts val="200"/>
              </a:spcAft>
            </a:pPr>
            <a:endParaRPr lang="en-US" spc="200">
              <a:solidFill>
                <a:schemeClr val="tx2"/>
              </a:solidFill>
              <a:latin typeface="Montserrat Black" panose="00000A00000000000000" pitchFamily="2" charset="0"/>
            </a:endParaRPr>
          </a:p>
        </p:txBody>
      </p:sp>
      <p:sp>
        <p:nvSpPr>
          <p:cNvPr id="39" name="TextBox 38">
            <a:extLst>
              <a:ext uri="{FF2B5EF4-FFF2-40B4-BE49-F238E27FC236}">
                <a16:creationId xmlns:a16="http://schemas.microsoft.com/office/drawing/2014/main" id="{443E091A-D6E9-06C3-4396-272470B79D12}"/>
              </a:ext>
            </a:extLst>
          </p:cNvPr>
          <p:cNvSpPr txBox="1"/>
          <p:nvPr/>
        </p:nvSpPr>
        <p:spPr>
          <a:xfrm>
            <a:off x="650989" y="6148650"/>
            <a:ext cx="7085629" cy="1676870"/>
          </a:xfrm>
          <a:prstGeom prst="rect">
            <a:avLst/>
          </a:prstGeom>
          <a:noFill/>
        </p:spPr>
        <p:txBody>
          <a:bodyPr wrap="square" lIns="0" tIns="0" rIns="0" bIns="0" numCol="2" rtlCol="0">
            <a:noAutofit/>
          </a:bodyPr>
          <a:lstStyle/>
          <a:p>
            <a:pPr marL="285750" indent="-285750">
              <a:spcAft>
                <a:spcPts val="800"/>
              </a:spcAft>
              <a:buClr>
                <a:schemeClr val="accent3"/>
              </a:buClr>
              <a:buFont typeface="Arial" panose="020B0604020202020204" pitchFamily="34" charset="0"/>
              <a:buChar char="•"/>
            </a:pPr>
            <a:r>
              <a:rPr lang="id" sz="1400" spc="50">
                <a:solidFill>
                  <a:schemeClr val="tx2"/>
                </a:solidFill>
              </a:rPr>
              <a:t>Sekolah dan Universitas</a:t>
            </a:r>
          </a:p>
          <a:p>
            <a:pPr marL="285750" indent="-285750">
              <a:spcAft>
                <a:spcPts val="800"/>
              </a:spcAft>
              <a:buClr>
                <a:schemeClr val="accent3"/>
              </a:buClr>
              <a:buFont typeface="Arial" panose="020B0604020202020204" pitchFamily="34" charset="0"/>
              <a:buChar char="•"/>
            </a:pPr>
            <a:r>
              <a:rPr lang="id" sz="1400" spc="50">
                <a:solidFill>
                  <a:schemeClr val="tx2"/>
                </a:solidFill>
              </a:rPr>
              <a:t>Industri / Komersial</a:t>
            </a:r>
          </a:p>
          <a:p>
            <a:pPr marL="285750" indent="-285750">
              <a:spcAft>
                <a:spcPts val="800"/>
              </a:spcAft>
              <a:buClr>
                <a:schemeClr val="accent3"/>
              </a:buClr>
              <a:buFont typeface="Arial" panose="020B0604020202020204" pitchFamily="34" charset="0"/>
              <a:buChar char="•"/>
            </a:pPr>
            <a:r>
              <a:rPr lang="id" sz="1400" spc="50">
                <a:solidFill>
                  <a:schemeClr val="tx2"/>
                </a:solidFill>
              </a:rPr>
              <a:t>Penjara, Rumah Sakit, dan Militer</a:t>
            </a:r>
          </a:p>
          <a:p>
            <a:pPr marL="285750" indent="-285750">
              <a:spcAft>
                <a:spcPts val="800"/>
              </a:spcAft>
              <a:buClr>
                <a:schemeClr val="accent3"/>
              </a:buClr>
              <a:buFont typeface="Arial" panose="020B0604020202020204" pitchFamily="34" charset="0"/>
              <a:buChar char="•"/>
            </a:pPr>
            <a:r>
              <a:rPr lang="id" sz="1400" spc="50">
                <a:solidFill>
                  <a:schemeClr val="tx2"/>
                </a:solidFill>
              </a:rPr>
              <a:t>Kota, Tempat Olahraga, dan </a:t>
            </a:r>
            <a:br>
              <a:rPr lang="en-US" sz="1400" spc="50">
                <a:solidFill>
                  <a:schemeClr val="tx2"/>
                </a:solidFill>
              </a:rPr>
            </a:br>
            <a:r>
              <a:rPr lang="id" sz="1400" spc="50">
                <a:solidFill>
                  <a:schemeClr val="tx2"/>
                </a:solidFill>
              </a:rPr>
              <a:t>Pusat Acara</a:t>
            </a:r>
          </a:p>
          <a:p>
            <a:pPr marL="285750" indent="-285750">
              <a:spcAft>
                <a:spcPts val="800"/>
              </a:spcAft>
              <a:buClr>
                <a:schemeClr val="accent3"/>
              </a:buClr>
              <a:buFont typeface="Arial" panose="020B0604020202020204" pitchFamily="34" charset="0"/>
              <a:buChar char="•"/>
            </a:pPr>
            <a:r>
              <a:rPr lang="id" sz="1400" spc="50">
                <a:solidFill>
                  <a:schemeClr val="tx2"/>
                </a:solidFill>
              </a:rPr>
              <a:t>Ritel dan Hiburan</a:t>
            </a:r>
          </a:p>
          <a:p>
            <a:pPr marL="285750" indent="-285750">
              <a:spcAft>
                <a:spcPts val="800"/>
              </a:spcAft>
              <a:buClr>
                <a:schemeClr val="accent3"/>
              </a:buClr>
              <a:buFont typeface="Arial" panose="020B0604020202020204" pitchFamily="34" charset="0"/>
              <a:buChar char="•"/>
            </a:pPr>
            <a:r>
              <a:rPr lang="id" sz="1400" spc="50">
                <a:solidFill>
                  <a:schemeClr val="tx2"/>
                </a:solidFill>
              </a:rPr>
              <a:t>Lot Mobil</a:t>
            </a:r>
          </a:p>
          <a:p>
            <a:pPr marL="285750" indent="-285750">
              <a:spcAft>
                <a:spcPts val="800"/>
              </a:spcAft>
              <a:buClr>
                <a:schemeClr val="accent3"/>
              </a:buClr>
              <a:buFont typeface="Arial" panose="020B0604020202020204" pitchFamily="34" charset="0"/>
              <a:buChar char="•"/>
            </a:pPr>
            <a:r>
              <a:rPr lang="id" sz="1400" spc="50">
                <a:solidFill>
                  <a:schemeClr val="tx2"/>
                </a:solidFill>
              </a:rPr>
              <a:t>Bank</a:t>
            </a:r>
          </a:p>
          <a:p>
            <a:pPr marL="285750" indent="-285750">
              <a:spcAft>
                <a:spcPts val="800"/>
              </a:spcAft>
              <a:buClr>
                <a:schemeClr val="accent3"/>
              </a:buClr>
              <a:buFont typeface="Arial" panose="020B0604020202020204" pitchFamily="34" charset="0"/>
              <a:buChar char="•"/>
            </a:pPr>
            <a:r>
              <a:rPr lang="id" sz="1400" spc="50">
                <a:solidFill>
                  <a:schemeClr val="tx2"/>
                </a:solidFill>
              </a:rPr>
              <a:t>Bandara</a:t>
            </a:r>
          </a:p>
          <a:p>
            <a:pPr marL="285750" indent="-285750">
              <a:spcAft>
                <a:spcPts val="800"/>
              </a:spcAft>
              <a:buClr>
                <a:schemeClr val="accent3"/>
              </a:buClr>
              <a:buFont typeface="Arial" panose="020B0604020202020204" pitchFamily="34" charset="0"/>
              <a:buChar char="•"/>
            </a:pPr>
            <a:r>
              <a:rPr lang="id" sz="1400" spc="50">
                <a:solidFill>
                  <a:schemeClr val="tx2"/>
                </a:solidFill>
              </a:rPr>
              <a:t>Tambang</a:t>
            </a:r>
          </a:p>
        </p:txBody>
      </p:sp>
      <p:pic>
        <p:nvPicPr>
          <p:cNvPr id="2" name="Picture 1">
            <a:extLst>
              <a:ext uri="{FF2B5EF4-FFF2-40B4-BE49-F238E27FC236}">
                <a16:creationId xmlns:a16="http://schemas.microsoft.com/office/drawing/2014/main" id="{5C3670F1-A5B2-0361-F31A-CA830E5D694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19100" y="346486"/>
            <a:ext cx="2527164" cy="928858"/>
          </a:xfrm>
          <a:prstGeom prst="rect">
            <a:avLst/>
          </a:prstGeom>
        </p:spPr>
      </p:pic>
      <p:sp>
        <p:nvSpPr>
          <p:cNvPr id="4" name="TextBox 3">
            <a:extLst>
              <a:ext uri="{FF2B5EF4-FFF2-40B4-BE49-F238E27FC236}">
                <a16:creationId xmlns:a16="http://schemas.microsoft.com/office/drawing/2014/main" id="{88C93D97-0FCC-4412-AC6B-3FA0735E501A}"/>
              </a:ext>
            </a:extLst>
          </p:cNvPr>
          <p:cNvSpPr txBox="1"/>
          <p:nvPr/>
        </p:nvSpPr>
        <p:spPr>
          <a:xfrm>
            <a:off x="7315199" y="3213728"/>
            <a:ext cx="6536283" cy="2009337"/>
          </a:xfrm>
          <a:prstGeom prst="rect">
            <a:avLst/>
          </a:prstGeom>
          <a:noFill/>
        </p:spPr>
        <p:txBody>
          <a:bodyPr wrap="square" lIns="0" tIns="0" rIns="0" bIns="0" rtlCol="0">
            <a:noAutofit/>
          </a:bodyPr>
          <a:lstStyle/>
          <a:p>
            <a:pPr marL="285750" indent="-285750">
              <a:lnSpc>
                <a:spcPct val="120000"/>
              </a:lnSpc>
              <a:spcAft>
                <a:spcPts val="1200"/>
              </a:spcAft>
              <a:buClr>
                <a:schemeClr val="accent3"/>
              </a:buClr>
              <a:buFont typeface="Arial" panose="020B0604020202020204" pitchFamily="34" charset="0"/>
              <a:buChar char="•"/>
            </a:pPr>
            <a:r>
              <a:rPr lang="id" sz="1400" spc="50">
                <a:solidFill>
                  <a:schemeClr val="tx2"/>
                </a:solidFill>
              </a:rPr>
              <a:t>Analitik berbasis server membutuhkan server mahal dengan margin 8% – 12% sebagai penghasil pendapatan sekali untuk Anda. Mereka masih perlu membeli perangkat lunak.</a:t>
            </a:r>
          </a:p>
          <a:p>
            <a:pPr marL="285750" indent="-285750">
              <a:lnSpc>
                <a:spcPct val="120000"/>
              </a:lnSpc>
              <a:spcAft>
                <a:spcPts val="1200"/>
              </a:spcAft>
              <a:buClr>
                <a:schemeClr val="accent3"/>
              </a:buClr>
              <a:buFont typeface="Arial" panose="020B0604020202020204" pitchFamily="34" charset="0"/>
              <a:buChar char="•"/>
            </a:pPr>
            <a:r>
              <a:rPr lang="id" sz="1400" spc="50">
                <a:solidFill>
                  <a:schemeClr val="tx2"/>
                </a:solidFill>
              </a:rPr>
              <a:t>Analitik pada kamera menghilangkan kebutuhan akan server yang mahal, dan margin Anda adalah 27% hingga 35% sebagai SAAS, sehingga Anda memiliki pendapatan berulang. </a:t>
            </a:r>
          </a:p>
          <a:p>
            <a:pPr marL="285750" indent="-285750">
              <a:lnSpc>
                <a:spcPct val="120000"/>
              </a:lnSpc>
              <a:spcAft>
                <a:spcPts val="1200"/>
              </a:spcAft>
              <a:buClr>
                <a:schemeClr val="accent3"/>
              </a:buClr>
              <a:buFont typeface="Arial" panose="020B0604020202020204" pitchFamily="34" charset="0"/>
              <a:buChar char="•"/>
            </a:pPr>
            <a:endParaRPr lang="en-US" sz="1400" spc="50">
              <a:solidFill>
                <a:schemeClr val="tx2"/>
              </a:solidFill>
            </a:endParaRPr>
          </a:p>
        </p:txBody>
      </p:sp>
    </p:spTree>
    <p:extLst>
      <p:ext uri="{BB962C8B-B14F-4D97-AF65-F5344CB8AC3E}">
        <p14:creationId xmlns:p14="http://schemas.microsoft.com/office/powerpoint/2010/main" val="2961523412"/>
      </p:ext>
    </p:extLst>
  </p:cSld>
  <p:clrMapOvr>
    <a:masterClrMapping/>
  </p:clrMapOvr>
</p:sld>
</file>

<file path=ppt/theme/theme1.xml><?xml version="1.0" encoding="utf-8"?>
<a:theme xmlns:a="http://schemas.openxmlformats.org/drawingml/2006/main" name="Office Theme">
  <a:themeElements>
    <a:clrScheme name="AiDANT">
      <a:dk1>
        <a:sysClr val="windowText" lastClr="000000"/>
      </a:dk1>
      <a:lt1>
        <a:sysClr val="window" lastClr="FFFFFF"/>
      </a:lt1>
      <a:dk2>
        <a:srgbClr val="44546A"/>
      </a:dk2>
      <a:lt2>
        <a:srgbClr val="E7E6E6"/>
      </a:lt2>
      <a:accent1>
        <a:srgbClr val="FF0000"/>
      </a:accent1>
      <a:accent2>
        <a:srgbClr val="003049"/>
      </a:accent2>
      <a:accent3>
        <a:srgbClr val="8CB7CE"/>
      </a:accent3>
      <a:accent4>
        <a:srgbClr val="E7DFC6"/>
      </a:accent4>
      <a:accent5>
        <a:srgbClr val="7F7F7F"/>
      </a:accent5>
      <a:accent6>
        <a:srgbClr val="F2F2F2"/>
      </a:accent6>
      <a:hlink>
        <a:srgbClr val="0563C1"/>
      </a:hlink>
      <a:folHlink>
        <a:srgbClr val="954F72"/>
      </a:folHlink>
    </a:clrScheme>
    <a:fontScheme name="AiDANT 1">
      <a:majorFont>
        <a:latin typeface="Montserrat SemiBold"/>
        <a:ea typeface=""/>
        <a:cs typeface=""/>
      </a:majorFont>
      <a:minorFont>
        <a:latin typeface="Montserra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80A0FBA5F36D64F91E2B3FB669C620D" ma:contentTypeVersion="19" ma:contentTypeDescription="Create a new document." ma:contentTypeScope="" ma:versionID="7229b80e3b7e018ec646e1c9c2a3fb2d">
  <xsd:schema xmlns:xsd="http://www.w3.org/2001/XMLSchema" xmlns:xs="http://www.w3.org/2001/XMLSchema" xmlns:p="http://schemas.microsoft.com/office/2006/metadata/properties" xmlns:ns2="84471c71-c1ae-4d16-9a89-0a112d3bf922" xmlns:ns3="59ec5218-90c1-4613-afbe-dc34ad0ebad2" targetNamespace="http://schemas.microsoft.com/office/2006/metadata/properties" ma:root="true" ma:fieldsID="fe5d521013a548f7a9f0cfc98de1bf62" ns2:_="" ns3:_="">
    <xsd:import namespace="84471c71-c1ae-4d16-9a89-0a112d3bf922"/>
    <xsd:import namespace="59ec5218-90c1-4613-afbe-dc34ad0ebad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471c71-c1ae-4d16-9a89-0a112d3bf92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67ea4ea-3c2e-4022-82f0-54741b1b677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9ec5218-90c1-4613-afbe-dc34ad0ebad2"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579c190-8ff1-4229-8fb7-f1414250e09b}" ma:internalName="TaxCatchAll" ma:showField="CatchAllData" ma:web="59ec5218-90c1-4613-afbe-dc34ad0ebad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4471c71-c1ae-4d16-9a89-0a112d3bf922">
      <Terms xmlns="http://schemas.microsoft.com/office/infopath/2007/PartnerControls"/>
    </lcf76f155ced4ddcb4097134ff3c332f>
    <TaxCatchAll xmlns="59ec5218-90c1-4613-afbe-dc34ad0ebad2" xsi:nil="true"/>
  </documentManagement>
</p:properties>
</file>

<file path=customXml/itemProps1.xml><?xml version="1.0" encoding="utf-8"?>
<ds:datastoreItem xmlns:ds="http://schemas.openxmlformats.org/officeDocument/2006/customXml" ds:itemID="{4E1F8E83-9426-4A77-BC52-092A61168D4A}">
  <ds:schemaRefs>
    <ds:schemaRef ds:uri="59ec5218-90c1-4613-afbe-dc34ad0ebad2"/>
    <ds:schemaRef ds:uri="84471c71-c1ae-4d16-9a89-0a112d3bf92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1EAF66A-61CF-48A2-8D05-02CC880B6250}">
  <ds:schemaRefs>
    <ds:schemaRef ds:uri="http://schemas.microsoft.com/sharepoint/v3/contenttype/forms"/>
  </ds:schemaRefs>
</ds:datastoreItem>
</file>

<file path=customXml/itemProps3.xml><?xml version="1.0" encoding="utf-8"?>
<ds:datastoreItem xmlns:ds="http://schemas.openxmlformats.org/officeDocument/2006/customXml" ds:itemID="{F1DD9167-6369-4B3A-8992-BB930B703346}">
  <ds:schemaRefs>
    <ds:schemaRef ds:uri="59ec5218-90c1-4613-afbe-dc34ad0ebad2"/>
    <ds:schemaRef ds:uri="84471c71-c1ae-4d16-9a89-0a112d3bf922"/>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2</TotalTime>
  <Words>959</Words>
  <Application>Microsoft Office PowerPoint</Application>
  <PresentationFormat>Custom</PresentationFormat>
  <Paragraphs>114</Paragraphs>
  <Slides>12</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Aptos</vt:lpstr>
      <vt:lpstr>Arial</vt:lpstr>
      <vt:lpstr>Calibri</vt:lpstr>
      <vt:lpstr>Montserrat</vt:lpstr>
      <vt:lpstr>Montserrat Black</vt:lpstr>
      <vt:lpstr>Montserrat Light</vt:lpstr>
      <vt:lpstr>Montserrat SemiBold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Ari Telias</cp:lastModifiedBy>
  <cp:revision>2</cp:revision>
  <dcterms:modified xsi:type="dcterms:W3CDTF">2025-11-27T21:48:13Z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0x010100E80A0FBA5F36D64F91E2B3FB669C620D</vt:lpwstr>
  </property>
</Properties>
</file>